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6"/>
  </p:notesMasterIdLst>
  <p:sldIdLst>
    <p:sldId id="267" r:id="rId2"/>
    <p:sldId id="271" r:id="rId3"/>
    <p:sldId id="268" r:id="rId4"/>
    <p:sldId id="269" r:id="rId5"/>
  </p:sldIdLst>
  <p:sldSz cx="6858000" cy="9906000" type="A4"/>
  <p:notesSz cx="6797675" cy="9926638"/>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6600"/>
    <a:srgbClr val="CC0000"/>
    <a:srgbClr val="FF99CC"/>
    <a:srgbClr val="FFCCFF"/>
    <a:srgbClr val="FF9900"/>
    <a:srgbClr val="FF9966"/>
    <a:srgbClr val="FF9933"/>
    <a:srgbClr val="FFFF00"/>
    <a:srgbClr val="FFFFFF"/>
    <a:srgbClr val="EAFE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スタイルなし、表のグリッド線なし">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69CF1AB2-1976-4502-BF36-3FF5EA218861}" styleName="中間スタイル 4 - アクセント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C4B1156A-380E-4F78-BDF5-A606A8083BF9}" styleName="中間スタイル 4 - アクセント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solidFill>
            <a:schemeClr val="accent4">
              <a:tint val="20000"/>
            </a:schemeClr>
          </a:solidFill>
        </a:fill>
      </a:tcStyle>
    </a:wholeTbl>
    <a:band1H>
      <a:tcStyle>
        <a:tcBdr/>
        <a:fill>
          <a:solidFill>
            <a:schemeClr val="accent4">
              <a:tint val="40000"/>
            </a:schemeClr>
          </a:solidFill>
        </a:fill>
      </a:tcStyle>
    </a:band1H>
    <a:band1V>
      <a:tcStyle>
        <a:tcBdr/>
        <a:fill>
          <a:solidFill>
            <a:schemeClr val="accent4">
              <a:tint val="40000"/>
            </a:schemeClr>
          </a:solidFill>
        </a:fill>
      </a:tcStyle>
    </a:band1V>
    <a:lastCol>
      <a:tcTxStyle b="on"/>
      <a:tcStyle>
        <a:tcBdr/>
      </a:tcStyle>
    </a:lastCol>
    <a:firstCol>
      <a:tcTxStyle b="on"/>
      <a:tcStyle>
        <a:tcBdr/>
      </a:tcStyle>
    </a:firstCol>
    <a:lastRow>
      <a:tcTxStyle b="on"/>
      <a:tcStyle>
        <a:tcBdr>
          <a:top>
            <a:ln w="25400" cmpd="sng">
              <a:solidFill>
                <a:schemeClr val="accent4"/>
              </a:solidFill>
            </a:ln>
          </a:top>
        </a:tcBdr>
        <a:fill>
          <a:solidFill>
            <a:schemeClr val="accent4">
              <a:tint val="20000"/>
            </a:schemeClr>
          </a:solidFill>
        </a:fill>
      </a:tcStyle>
    </a:lastRow>
    <a:firstRow>
      <a:tcTxStyle b="on"/>
      <a:tcStyle>
        <a:tcBdr/>
        <a:fill>
          <a:solidFill>
            <a:schemeClr val="accent4">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8676" autoAdjust="0"/>
    <p:restoredTop sz="94660"/>
  </p:normalViewPr>
  <p:slideViewPr>
    <p:cSldViewPr snapToGrid="0">
      <p:cViewPr>
        <p:scale>
          <a:sx n="100" d="100"/>
          <a:sy n="100" d="100"/>
        </p:scale>
        <p:origin x="1518" y="-327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notesMaster" Target="notesMasters/notesMaster1.xml"/><Relationship Id="rId11" Type="http://schemas.microsoft.com/office/2016/11/relationships/changesInfo" Target="changesInfos/changesInfo1.xml"/><Relationship Id="rId5" Type="http://schemas.openxmlformats.org/officeDocument/2006/relationships/slide" Target="slides/slide4.xml"/><Relationship Id="rId10"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観光協会1 室戸市" userId="2ec47e2b449ed8cf" providerId="LiveId" clId="{BA2B9E55-28FA-4186-8B62-1B71DE85F04D}"/>
    <pc:docChg chg="undo custSel modSld">
      <pc:chgData name="観光協会1 室戸市" userId="2ec47e2b449ed8cf" providerId="LiveId" clId="{BA2B9E55-28FA-4186-8B62-1B71DE85F04D}" dt="2023-10-22T00:07:41.936" v="63" actId="20577"/>
      <pc:docMkLst>
        <pc:docMk/>
      </pc:docMkLst>
      <pc:sldChg chg="modSp mod">
        <pc:chgData name="観光協会1 室戸市" userId="2ec47e2b449ed8cf" providerId="LiveId" clId="{BA2B9E55-28FA-4186-8B62-1B71DE85F04D}" dt="2023-10-22T00:07:41.936" v="63" actId="20577"/>
        <pc:sldMkLst>
          <pc:docMk/>
          <pc:sldMk cId="2290952409" sldId="267"/>
        </pc:sldMkLst>
        <pc:spChg chg="mod">
          <ac:chgData name="観光協会1 室戸市" userId="2ec47e2b449ed8cf" providerId="LiveId" clId="{BA2B9E55-28FA-4186-8B62-1B71DE85F04D}" dt="2023-10-22T00:07:41.936" v="63" actId="20577"/>
          <ac:spMkLst>
            <pc:docMk/>
            <pc:sldMk cId="2290952409" sldId="267"/>
            <ac:spMk id="40" creationId="{00000000-0000-0000-0000-000000000000}"/>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5" y="2"/>
            <a:ext cx="2946065" cy="497410"/>
          </a:xfrm>
          <a:prstGeom prst="rect">
            <a:avLst/>
          </a:prstGeom>
        </p:spPr>
        <p:txBody>
          <a:bodyPr vert="horz" lIns="88153" tIns="44077" rIns="88153" bIns="44077" rtlCol="0"/>
          <a:lstStyle>
            <a:lvl1pPr algn="l">
              <a:defRPr sz="1100"/>
            </a:lvl1pPr>
          </a:lstStyle>
          <a:p>
            <a:endParaRPr kumimoji="1" lang="ja-JP" altLang="en-US" dirty="0"/>
          </a:p>
        </p:txBody>
      </p:sp>
      <p:sp>
        <p:nvSpPr>
          <p:cNvPr id="3" name="日付プレースホルダー 2"/>
          <p:cNvSpPr>
            <a:spLocks noGrp="1"/>
          </p:cNvSpPr>
          <p:nvPr>
            <p:ph type="dt" idx="1"/>
          </p:nvPr>
        </p:nvSpPr>
        <p:spPr>
          <a:xfrm>
            <a:off x="3850096" y="2"/>
            <a:ext cx="2946065" cy="497410"/>
          </a:xfrm>
          <a:prstGeom prst="rect">
            <a:avLst/>
          </a:prstGeom>
        </p:spPr>
        <p:txBody>
          <a:bodyPr vert="horz" lIns="88153" tIns="44077" rIns="88153" bIns="44077" rtlCol="0"/>
          <a:lstStyle>
            <a:lvl1pPr algn="r">
              <a:defRPr sz="1100"/>
            </a:lvl1pPr>
          </a:lstStyle>
          <a:p>
            <a:fld id="{FB375645-FFD9-489B-89F3-A22000FC77E2}" type="datetimeFigureOut">
              <a:rPr kumimoji="1" lang="ja-JP" altLang="en-US" smtClean="0"/>
              <a:t>2023/10/22</a:t>
            </a:fld>
            <a:endParaRPr kumimoji="1" lang="ja-JP" altLang="en-US" dirty="0"/>
          </a:p>
        </p:txBody>
      </p:sp>
      <p:sp>
        <p:nvSpPr>
          <p:cNvPr id="4" name="スライド イメージ プレースホルダー 3"/>
          <p:cNvSpPr>
            <a:spLocks noGrp="1" noRot="1" noChangeAspect="1"/>
          </p:cNvSpPr>
          <p:nvPr>
            <p:ph type="sldImg" idx="2"/>
          </p:nvPr>
        </p:nvSpPr>
        <p:spPr>
          <a:xfrm>
            <a:off x="2239963" y="1241425"/>
            <a:ext cx="2317750" cy="3348038"/>
          </a:xfrm>
          <a:prstGeom prst="rect">
            <a:avLst/>
          </a:prstGeom>
          <a:noFill/>
          <a:ln w="12700">
            <a:solidFill>
              <a:prstClr val="black"/>
            </a:solidFill>
          </a:ln>
        </p:spPr>
        <p:txBody>
          <a:bodyPr vert="horz" lIns="88153" tIns="44077" rIns="88153" bIns="44077" rtlCol="0" anchor="ctr"/>
          <a:lstStyle/>
          <a:p>
            <a:endParaRPr lang="ja-JP" altLang="en-US" dirty="0"/>
          </a:p>
        </p:txBody>
      </p:sp>
      <p:sp>
        <p:nvSpPr>
          <p:cNvPr id="5" name="ノート プレースホルダー 4"/>
          <p:cNvSpPr>
            <a:spLocks noGrp="1"/>
          </p:cNvSpPr>
          <p:nvPr>
            <p:ph type="body" sz="quarter" idx="3"/>
          </p:nvPr>
        </p:nvSpPr>
        <p:spPr>
          <a:xfrm>
            <a:off x="679162" y="4776987"/>
            <a:ext cx="5439355" cy="3908441"/>
          </a:xfrm>
          <a:prstGeom prst="rect">
            <a:avLst/>
          </a:prstGeom>
        </p:spPr>
        <p:txBody>
          <a:bodyPr vert="horz" lIns="88153" tIns="44077" rIns="88153" bIns="44077"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5" y="9429230"/>
            <a:ext cx="2946065" cy="497409"/>
          </a:xfrm>
          <a:prstGeom prst="rect">
            <a:avLst/>
          </a:prstGeom>
        </p:spPr>
        <p:txBody>
          <a:bodyPr vert="horz" lIns="88153" tIns="44077" rIns="88153" bIns="44077" rtlCol="0" anchor="b"/>
          <a:lstStyle>
            <a:lvl1pPr algn="l">
              <a:defRPr sz="1100"/>
            </a:lvl1pPr>
          </a:lstStyle>
          <a:p>
            <a:endParaRPr kumimoji="1" lang="ja-JP" altLang="en-US" dirty="0"/>
          </a:p>
        </p:txBody>
      </p:sp>
      <p:sp>
        <p:nvSpPr>
          <p:cNvPr id="7" name="スライド番号プレースホルダー 6"/>
          <p:cNvSpPr>
            <a:spLocks noGrp="1"/>
          </p:cNvSpPr>
          <p:nvPr>
            <p:ph type="sldNum" sz="quarter" idx="5"/>
          </p:nvPr>
        </p:nvSpPr>
        <p:spPr>
          <a:xfrm>
            <a:off x="3850096" y="9429230"/>
            <a:ext cx="2946065" cy="497409"/>
          </a:xfrm>
          <a:prstGeom prst="rect">
            <a:avLst/>
          </a:prstGeom>
        </p:spPr>
        <p:txBody>
          <a:bodyPr vert="horz" lIns="88153" tIns="44077" rIns="88153" bIns="44077" rtlCol="0" anchor="b"/>
          <a:lstStyle>
            <a:lvl1pPr algn="r">
              <a:defRPr sz="1100"/>
            </a:lvl1pPr>
          </a:lstStyle>
          <a:p>
            <a:fld id="{401D0AAC-6863-47B2-A869-8AF08A01E3D9}" type="slidenum">
              <a:rPr kumimoji="1" lang="ja-JP" altLang="en-US" smtClean="0"/>
              <a:t>‹#›</a:t>
            </a:fld>
            <a:endParaRPr kumimoji="1" lang="ja-JP" altLang="en-US" dirty="0"/>
          </a:p>
        </p:txBody>
      </p:sp>
    </p:spTree>
    <p:extLst>
      <p:ext uri="{BB962C8B-B14F-4D97-AF65-F5344CB8AC3E}">
        <p14:creationId xmlns:p14="http://schemas.microsoft.com/office/powerpoint/2010/main" val="3928769081"/>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514350" y="1621191"/>
            <a:ext cx="5829300" cy="3448756"/>
          </a:xfrm>
        </p:spPr>
        <p:txBody>
          <a:bodyPr anchor="b"/>
          <a:lstStyle>
            <a:lvl1pPr algn="ctr">
              <a:defRPr sz="4500"/>
            </a:lvl1pPr>
          </a:lstStyle>
          <a:p>
            <a:r>
              <a:rPr lang="ja-JP" altLang="en-US"/>
              <a:t>マスター タイトルの書式設定</a:t>
            </a:r>
            <a:endParaRPr lang="en-US" dirty="0"/>
          </a:p>
        </p:txBody>
      </p:sp>
      <p:sp>
        <p:nvSpPr>
          <p:cNvPr id="3" name="Subtitle 2"/>
          <p:cNvSpPr>
            <a:spLocks noGrp="1"/>
          </p:cNvSpPr>
          <p:nvPr>
            <p:ph type="subTitle" idx="1"/>
          </p:nvPr>
        </p:nvSpPr>
        <p:spPr>
          <a:xfrm>
            <a:off x="857250" y="5202944"/>
            <a:ext cx="5143500" cy="2391656"/>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ja-JP" altLang="en-US"/>
              <a:t>マスター サブタイトルの書式設定</a:t>
            </a:r>
            <a:endParaRPr lang="en-US" dirty="0"/>
          </a:p>
        </p:txBody>
      </p:sp>
      <p:sp>
        <p:nvSpPr>
          <p:cNvPr id="4" name="Date Placeholder 3"/>
          <p:cNvSpPr>
            <a:spLocks noGrp="1"/>
          </p:cNvSpPr>
          <p:nvPr>
            <p:ph type="dt" sz="half" idx="10"/>
          </p:nvPr>
        </p:nvSpPr>
        <p:spPr/>
        <p:txBody>
          <a:bodyPr/>
          <a:lstStyle/>
          <a:p>
            <a:fld id="{9BC42EF3-5FAE-4CC0-B414-83D9FEF19DB4}" type="datetimeFigureOut">
              <a:rPr kumimoji="1" lang="ja-JP" altLang="en-US" smtClean="0"/>
              <a:t>2023/10/22</a:t>
            </a:fld>
            <a:endParaRPr kumimoji="1" lang="ja-JP" altLang="en-US" dirty="0"/>
          </a:p>
        </p:txBody>
      </p:sp>
      <p:sp>
        <p:nvSpPr>
          <p:cNvPr id="5" name="Footer Placeholder 4"/>
          <p:cNvSpPr>
            <a:spLocks noGrp="1"/>
          </p:cNvSpPr>
          <p:nvPr>
            <p:ph type="ftr" sz="quarter" idx="11"/>
          </p:nvPr>
        </p:nvSpPr>
        <p:spPr/>
        <p:txBody>
          <a:bodyPr/>
          <a:lstStyle/>
          <a:p>
            <a:endParaRPr kumimoji="1" lang="ja-JP" altLang="en-US" dirty="0"/>
          </a:p>
        </p:txBody>
      </p:sp>
      <p:sp>
        <p:nvSpPr>
          <p:cNvPr id="6" name="Slide Number Placeholder 5"/>
          <p:cNvSpPr>
            <a:spLocks noGrp="1"/>
          </p:cNvSpPr>
          <p:nvPr>
            <p:ph type="sldNum" sz="quarter" idx="12"/>
          </p:nvPr>
        </p:nvSpPr>
        <p:spPr/>
        <p:txBody>
          <a:bodyPr/>
          <a:lstStyle/>
          <a:p>
            <a:fld id="{C1D00C33-712A-4B31-B772-5A3B7A905086}" type="slidenum">
              <a:rPr kumimoji="1" lang="ja-JP" altLang="en-US" smtClean="0"/>
              <a:t>‹#›</a:t>
            </a:fld>
            <a:endParaRPr kumimoji="1" lang="ja-JP" altLang="en-US" dirty="0"/>
          </a:p>
        </p:txBody>
      </p:sp>
    </p:spTree>
    <p:extLst>
      <p:ext uri="{BB962C8B-B14F-4D97-AF65-F5344CB8AC3E}">
        <p14:creationId xmlns:p14="http://schemas.microsoft.com/office/powerpoint/2010/main" val="293145935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Vertical Text Placeholder 2"/>
          <p:cNvSpPr>
            <a:spLocks noGrp="1"/>
          </p:cNvSpPr>
          <p:nvPr>
            <p:ph type="body" orient="vert" idx="1"/>
          </p:nvPr>
        </p:nvSpPr>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9BC42EF3-5FAE-4CC0-B414-83D9FEF19DB4}" type="datetimeFigureOut">
              <a:rPr kumimoji="1" lang="ja-JP" altLang="en-US" smtClean="0"/>
              <a:t>2023/10/22</a:t>
            </a:fld>
            <a:endParaRPr kumimoji="1" lang="ja-JP" altLang="en-US" dirty="0"/>
          </a:p>
        </p:txBody>
      </p:sp>
      <p:sp>
        <p:nvSpPr>
          <p:cNvPr id="5" name="Footer Placeholder 4"/>
          <p:cNvSpPr>
            <a:spLocks noGrp="1"/>
          </p:cNvSpPr>
          <p:nvPr>
            <p:ph type="ftr" sz="quarter" idx="11"/>
          </p:nvPr>
        </p:nvSpPr>
        <p:spPr/>
        <p:txBody>
          <a:bodyPr/>
          <a:lstStyle/>
          <a:p>
            <a:endParaRPr kumimoji="1" lang="ja-JP" altLang="en-US" dirty="0"/>
          </a:p>
        </p:txBody>
      </p:sp>
      <p:sp>
        <p:nvSpPr>
          <p:cNvPr id="6" name="Slide Number Placeholder 5"/>
          <p:cNvSpPr>
            <a:spLocks noGrp="1"/>
          </p:cNvSpPr>
          <p:nvPr>
            <p:ph type="sldNum" sz="quarter" idx="12"/>
          </p:nvPr>
        </p:nvSpPr>
        <p:spPr/>
        <p:txBody>
          <a:bodyPr/>
          <a:lstStyle/>
          <a:p>
            <a:fld id="{C1D00C33-712A-4B31-B772-5A3B7A905086}" type="slidenum">
              <a:rPr kumimoji="1" lang="ja-JP" altLang="en-US" smtClean="0"/>
              <a:t>‹#›</a:t>
            </a:fld>
            <a:endParaRPr kumimoji="1" lang="ja-JP" altLang="en-US" dirty="0"/>
          </a:p>
        </p:txBody>
      </p:sp>
    </p:spTree>
    <p:extLst>
      <p:ext uri="{BB962C8B-B14F-4D97-AF65-F5344CB8AC3E}">
        <p14:creationId xmlns:p14="http://schemas.microsoft.com/office/powerpoint/2010/main" val="332842269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907757" y="527403"/>
            <a:ext cx="1478756" cy="8394877"/>
          </a:xfrm>
        </p:spPr>
        <p:txBody>
          <a:bodyPr vert="eaVert"/>
          <a:lstStyle/>
          <a:p>
            <a:r>
              <a:rPr lang="ja-JP" altLang="en-US"/>
              <a:t>マスター タイトルの書式設定</a:t>
            </a:r>
            <a:endParaRPr lang="en-US" dirty="0"/>
          </a:p>
        </p:txBody>
      </p:sp>
      <p:sp>
        <p:nvSpPr>
          <p:cNvPr id="3" name="Vertical Text Placeholder 2"/>
          <p:cNvSpPr>
            <a:spLocks noGrp="1"/>
          </p:cNvSpPr>
          <p:nvPr>
            <p:ph type="body" orient="vert" idx="1"/>
          </p:nvPr>
        </p:nvSpPr>
        <p:spPr>
          <a:xfrm>
            <a:off x="471488" y="527403"/>
            <a:ext cx="4350544" cy="8394877"/>
          </a:xfr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9BC42EF3-5FAE-4CC0-B414-83D9FEF19DB4}" type="datetimeFigureOut">
              <a:rPr kumimoji="1" lang="ja-JP" altLang="en-US" smtClean="0"/>
              <a:t>2023/10/22</a:t>
            </a:fld>
            <a:endParaRPr kumimoji="1" lang="ja-JP" altLang="en-US" dirty="0"/>
          </a:p>
        </p:txBody>
      </p:sp>
      <p:sp>
        <p:nvSpPr>
          <p:cNvPr id="5" name="Footer Placeholder 4"/>
          <p:cNvSpPr>
            <a:spLocks noGrp="1"/>
          </p:cNvSpPr>
          <p:nvPr>
            <p:ph type="ftr" sz="quarter" idx="11"/>
          </p:nvPr>
        </p:nvSpPr>
        <p:spPr/>
        <p:txBody>
          <a:bodyPr/>
          <a:lstStyle/>
          <a:p>
            <a:endParaRPr kumimoji="1" lang="ja-JP" altLang="en-US" dirty="0"/>
          </a:p>
        </p:txBody>
      </p:sp>
      <p:sp>
        <p:nvSpPr>
          <p:cNvPr id="6" name="Slide Number Placeholder 5"/>
          <p:cNvSpPr>
            <a:spLocks noGrp="1"/>
          </p:cNvSpPr>
          <p:nvPr>
            <p:ph type="sldNum" sz="quarter" idx="12"/>
          </p:nvPr>
        </p:nvSpPr>
        <p:spPr/>
        <p:txBody>
          <a:bodyPr/>
          <a:lstStyle/>
          <a:p>
            <a:fld id="{C1D00C33-712A-4B31-B772-5A3B7A905086}" type="slidenum">
              <a:rPr kumimoji="1" lang="ja-JP" altLang="en-US" smtClean="0"/>
              <a:t>‹#›</a:t>
            </a:fld>
            <a:endParaRPr kumimoji="1" lang="ja-JP" altLang="en-US" dirty="0"/>
          </a:p>
        </p:txBody>
      </p:sp>
    </p:spTree>
    <p:extLst>
      <p:ext uri="{BB962C8B-B14F-4D97-AF65-F5344CB8AC3E}">
        <p14:creationId xmlns:p14="http://schemas.microsoft.com/office/powerpoint/2010/main" val="252907637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idx="1"/>
          </p:nvPr>
        </p:nvSpPr>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9BC42EF3-5FAE-4CC0-B414-83D9FEF19DB4}" type="datetimeFigureOut">
              <a:rPr kumimoji="1" lang="ja-JP" altLang="en-US" smtClean="0"/>
              <a:t>2023/10/22</a:t>
            </a:fld>
            <a:endParaRPr kumimoji="1" lang="ja-JP" altLang="en-US" dirty="0"/>
          </a:p>
        </p:txBody>
      </p:sp>
      <p:sp>
        <p:nvSpPr>
          <p:cNvPr id="5" name="Footer Placeholder 4"/>
          <p:cNvSpPr>
            <a:spLocks noGrp="1"/>
          </p:cNvSpPr>
          <p:nvPr>
            <p:ph type="ftr" sz="quarter" idx="11"/>
          </p:nvPr>
        </p:nvSpPr>
        <p:spPr/>
        <p:txBody>
          <a:bodyPr/>
          <a:lstStyle/>
          <a:p>
            <a:endParaRPr kumimoji="1" lang="ja-JP" altLang="en-US" dirty="0"/>
          </a:p>
        </p:txBody>
      </p:sp>
      <p:sp>
        <p:nvSpPr>
          <p:cNvPr id="6" name="Slide Number Placeholder 5"/>
          <p:cNvSpPr>
            <a:spLocks noGrp="1"/>
          </p:cNvSpPr>
          <p:nvPr>
            <p:ph type="sldNum" sz="quarter" idx="12"/>
          </p:nvPr>
        </p:nvSpPr>
        <p:spPr/>
        <p:txBody>
          <a:bodyPr/>
          <a:lstStyle/>
          <a:p>
            <a:fld id="{C1D00C33-712A-4B31-B772-5A3B7A905086}" type="slidenum">
              <a:rPr kumimoji="1" lang="ja-JP" altLang="en-US" smtClean="0"/>
              <a:t>‹#›</a:t>
            </a:fld>
            <a:endParaRPr kumimoji="1" lang="ja-JP" altLang="en-US" dirty="0"/>
          </a:p>
        </p:txBody>
      </p:sp>
    </p:spTree>
    <p:extLst>
      <p:ext uri="{BB962C8B-B14F-4D97-AF65-F5344CB8AC3E}">
        <p14:creationId xmlns:p14="http://schemas.microsoft.com/office/powerpoint/2010/main" val="262176758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467916" y="2469624"/>
            <a:ext cx="5915025" cy="4120620"/>
          </a:xfrm>
        </p:spPr>
        <p:txBody>
          <a:bodyPr anchor="b"/>
          <a:lstStyle>
            <a:lvl1pPr>
              <a:defRPr sz="4500"/>
            </a:lvl1pPr>
          </a:lstStyle>
          <a:p>
            <a:r>
              <a:rPr lang="ja-JP" altLang="en-US"/>
              <a:t>マスター タイトルの書式設定</a:t>
            </a:r>
            <a:endParaRPr lang="en-US" dirty="0"/>
          </a:p>
        </p:txBody>
      </p:sp>
      <p:sp>
        <p:nvSpPr>
          <p:cNvPr id="3" name="Text Placeholder 2"/>
          <p:cNvSpPr>
            <a:spLocks noGrp="1"/>
          </p:cNvSpPr>
          <p:nvPr>
            <p:ph type="body" idx="1"/>
          </p:nvPr>
        </p:nvSpPr>
        <p:spPr>
          <a:xfrm>
            <a:off x="467916" y="6629226"/>
            <a:ext cx="5915025" cy="2166937"/>
          </a:xfrm>
        </p:spPr>
        <p:txBody>
          <a:bodyPr/>
          <a:lstStyle>
            <a:lvl1pPr marL="0" indent="0">
              <a:buNone/>
              <a:defRPr sz="1800">
                <a:solidFill>
                  <a:schemeClr val="tx1"/>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p:txBody>
          <a:bodyPr/>
          <a:lstStyle/>
          <a:p>
            <a:fld id="{9BC42EF3-5FAE-4CC0-B414-83D9FEF19DB4}" type="datetimeFigureOut">
              <a:rPr kumimoji="1" lang="ja-JP" altLang="en-US" smtClean="0"/>
              <a:t>2023/10/22</a:t>
            </a:fld>
            <a:endParaRPr kumimoji="1" lang="ja-JP" altLang="en-US" dirty="0"/>
          </a:p>
        </p:txBody>
      </p:sp>
      <p:sp>
        <p:nvSpPr>
          <p:cNvPr id="5" name="Footer Placeholder 4"/>
          <p:cNvSpPr>
            <a:spLocks noGrp="1"/>
          </p:cNvSpPr>
          <p:nvPr>
            <p:ph type="ftr" sz="quarter" idx="11"/>
          </p:nvPr>
        </p:nvSpPr>
        <p:spPr/>
        <p:txBody>
          <a:bodyPr/>
          <a:lstStyle/>
          <a:p>
            <a:endParaRPr kumimoji="1" lang="ja-JP" altLang="en-US" dirty="0"/>
          </a:p>
        </p:txBody>
      </p:sp>
      <p:sp>
        <p:nvSpPr>
          <p:cNvPr id="6" name="Slide Number Placeholder 5"/>
          <p:cNvSpPr>
            <a:spLocks noGrp="1"/>
          </p:cNvSpPr>
          <p:nvPr>
            <p:ph type="sldNum" sz="quarter" idx="12"/>
          </p:nvPr>
        </p:nvSpPr>
        <p:spPr/>
        <p:txBody>
          <a:bodyPr/>
          <a:lstStyle/>
          <a:p>
            <a:fld id="{C1D00C33-712A-4B31-B772-5A3B7A905086}" type="slidenum">
              <a:rPr kumimoji="1" lang="ja-JP" altLang="en-US" smtClean="0"/>
              <a:t>‹#›</a:t>
            </a:fld>
            <a:endParaRPr kumimoji="1" lang="ja-JP" altLang="en-US" dirty="0"/>
          </a:p>
        </p:txBody>
      </p:sp>
    </p:spTree>
    <p:extLst>
      <p:ext uri="{BB962C8B-B14F-4D97-AF65-F5344CB8AC3E}">
        <p14:creationId xmlns:p14="http://schemas.microsoft.com/office/powerpoint/2010/main" val="37484652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sz="half" idx="1"/>
          </p:nvPr>
        </p:nvSpPr>
        <p:spPr>
          <a:xfrm>
            <a:off x="471488" y="2637014"/>
            <a:ext cx="2914650" cy="6285266"/>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Content Placeholder 3"/>
          <p:cNvSpPr>
            <a:spLocks noGrp="1"/>
          </p:cNvSpPr>
          <p:nvPr>
            <p:ph sz="half" idx="2"/>
          </p:nvPr>
        </p:nvSpPr>
        <p:spPr>
          <a:xfrm>
            <a:off x="3471863" y="2637014"/>
            <a:ext cx="2914650" cy="6285266"/>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9BC42EF3-5FAE-4CC0-B414-83D9FEF19DB4}" type="datetimeFigureOut">
              <a:rPr kumimoji="1" lang="ja-JP" altLang="en-US" smtClean="0"/>
              <a:t>2023/10/22</a:t>
            </a:fld>
            <a:endParaRPr kumimoji="1" lang="ja-JP" altLang="en-US" dirty="0"/>
          </a:p>
        </p:txBody>
      </p:sp>
      <p:sp>
        <p:nvSpPr>
          <p:cNvPr id="6" name="Footer Placeholder 5"/>
          <p:cNvSpPr>
            <a:spLocks noGrp="1"/>
          </p:cNvSpPr>
          <p:nvPr>
            <p:ph type="ftr" sz="quarter" idx="11"/>
          </p:nvPr>
        </p:nvSpPr>
        <p:spPr/>
        <p:txBody>
          <a:bodyPr/>
          <a:lstStyle/>
          <a:p>
            <a:endParaRPr kumimoji="1" lang="ja-JP" altLang="en-US" dirty="0"/>
          </a:p>
        </p:txBody>
      </p:sp>
      <p:sp>
        <p:nvSpPr>
          <p:cNvPr id="7" name="Slide Number Placeholder 6"/>
          <p:cNvSpPr>
            <a:spLocks noGrp="1"/>
          </p:cNvSpPr>
          <p:nvPr>
            <p:ph type="sldNum" sz="quarter" idx="12"/>
          </p:nvPr>
        </p:nvSpPr>
        <p:spPr/>
        <p:txBody>
          <a:bodyPr/>
          <a:lstStyle/>
          <a:p>
            <a:fld id="{C1D00C33-712A-4B31-B772-5A3B7A905086}" type="slidenum">
              <a:rPr kumimoji="1" lang="ja-JP" altLang="en-US" smtClean="0"/>
              <a:t>‹#›</a:t>
            </a:fld>
            <a:endParaRPr kumimoji="1" lang="ja-JP" altLang="en-US" dirty="0"/>
          </a:p>
        </p:txBody>
      </p:sp>
    </p:spTree>
    <p:extLst>
      <p:ext uri="{BB962C8B-B14F-4D97-AF65-F5344CB8AC3E}">
        <p14:creationId xmlns:p14="http://schemas.microsoft.com/office/powerpoint/2010/main" val="311649506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472381" y="527405"/>
            <a:ext cx="5915025" cy="1914702"/>
          </a:xfrm>
        </p:spPr>
        <p:txBody>
          <a:bodyPr/>
          <a:lstStyle/>
          <a:p>
            <a:r>
              <a:rPr lang="ja-JP" altLang="en-US"/>
              <a:t>マスター タイトルの書式設定</a:t>
            </a:r>
            <a:endParaRPr lang="en-US" dirty="0"/>
          </a:p>
        </p:txBody>
      </p:sp>
      <p:sp>
        <p:nvSpPr>
          <p:cNvPr id="3" name="Text Placeholder 2"/>
          <p:cNvSpPr>
            <a:spLocks noGrp="1"/>
          </p:cNvSpPr>
          <p:nvPr>
            <p:ph type="body" idx="1"/>
          </p:nvPr>
        </p:nvSpPr>
        <p:spPr>
          <a:xfrm>
            <a:off x="472381" y="2428347"/>
            <a:ext cx="2901255" cy="1190095"/>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ja-JP" altLang="en-US"/>
              <a:t>マスター テキストの書式設定</a:t>
            </a:r>
          </a:p>
        </p:txBody>
      </p:sp>
      <p:sp>
        <p:nvSpPr>
          <p:cNvPr id="4" name="Content Placeholder 3"/>
          <p:cNvSpPr>
            <a:spLocks noGrp="1"/>
          </p:cNvSpPr>
          <p:nvPr>
            <p:ph sz="half" idx="2"/>
          </p:nvPr>
        </p:nvSpPr>
        <p:spPr>
          <a:xfrm>
            <a:off x="472381" y="3618442"/>
            <a:ext cx="2901255" cy="5322183"/>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Text Placeholder 4"/>
          <p:cNvSpPr>
            <a:spLocks noGrp="1"/>
          </p:cNvSpPr>
          <p:nvPr>
            <p:ph type="body" sz="quarter" idx="3"/>
          </p:nvPr>
        </p:nvSpPr>
        <p:spPr>
          <a:xfrm>
            <a:off x="3471863" y="2428347"/>
            <a:ext cx="2915543" cy="1190095"/>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ja-JP" altLang="en-US"/>
              <a:t>マスター テキストの書式設定</a:t>
            </a:r>
          </a:p>
        </p:txBody>
      </p:sp>
      <p:sp>
        <p:nvSpPr>
          <p:cNvPr id="6" name="Content Placeholder 5"/>
          <p:cNvSpPr>
            <a:spLocks noGrp="1"/>
          </p:cNvSpPr>
          <p:nvPr>
            <p:ph sz="quarter" idx="4"/>
          </p:nvPr>
        </p:nvSpPr>
        <p:spPr>
          <a:xfrm>
            <a:off x="3471863" y="3618442"/>
            <a:ext cx="2915543" cy="5322183"/>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7" name="Date Placeholder 6"/>
          <p:cNvSpPr>
            <a:spLocks noGrp="1"/>
          </p:cNvSpPr>
          <p:nvPr>
            <p:ph type="dt" sz="half" idx="10"/>
          </p:nvPr>
        </p:nvSpPr>
        <p:spPr/>
        <p:txBody>
          <a:bodyPr/>
          <a:lstStyle/>
          <a:p>
            <a:fld id="{9BC42EF3-5FAE-4CC0-B414-83D9FEF19DB4}" type="datetimeFigureOut">
              <a:rPr kumimoji="1" lang="ja-JP" altLang="en-US" smtClean="0"/>
              <a:t>2023/10/22</a:t>
            </a:fld>
            <a:endParaRPr kumimoji="1" lang="ja-JP" altLang="en-US" dirty="0"/>
          </a:p>
        </p:txBody>
      </p:sp>
      <p:sp>
        <p:nvSpPr>
          <p:cNvPr id="8" name="Footer Placeholder 7"/>
          <p:cNvSpPr>
            <a:spLocks noGrp="1"/>
          </p:cNvSpPr>
          <p:nvPr>
            <p:ph type="ftr" sz="quarter" idx="11"/>
          </p:nvPr>
        </p:nvSpPr>
        <p:spPr/>
        <p:txBody>
          <a:bodyPr/>
          <a:lstStyle/>
          <a:p>
            <a:endParaRPr kumimoji="1" lang="ja-JP" altLang="en-US" dirty="0"/>
          </a:p>
        </p:txBody>
      </p:sp>
      <p:sp>
        <p:nvSpPr>
          <p:cNvPr id="9" name="Slide Number Placeholder 8"/>
          <p:cNvSpPr>
            <a:spLocks noGrp="1"/>
          </p:cNvSpPr>
          <p:nvPr>
            <p:ph type="sldNum" sz="quarter" idx="12"/>
          </p:nvPr>
        </p:nvSpPr>
        <p:spPr/>
        <p:txBody>
          <a:bodyPr/>
          <a:lstStyle/>
          <a:p>
            <a:fld id="{C1D00C33-712A-4B31-B772-5A3B7A905086}" type="slidenum">
              <a:rPr kumimoji="1" lang="ja-JP" altLang="en-US" smtClean="0"/>
              <a:t>‹#›</a:t>
            </a:fld>
            <a:endParaRPr kumimoji="1" lang="ja-JP" altLang="en-US" dirty="0"/>
          </a:p>
        </p:txBody>
      </p:sp>
    </p:spTree>
    <p:extLst>
      <p:ext uri="{BB962C8B-B14F-4D97-AF65-F5344CB8AC3E}">
        <p14:creationId xmlns:p14="http://schemas.microsoft.com/office/powerpoint/2010/main" val="56378299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Date Placeholder 2"/>
          <p:cNvSpPr>
            <a:spLocks noGrp="1"/>
          </p:cNvSpPr>
          <p:nvPr>
            <p:ph type="dt" sz="half" idx="10"/>
          </p:nvPr>
        </p:nvSpPr>
        <p:spPr/>
        <p:txBody>
          <a:bodyPr/>
          <a:lstStyle/>
          <a:p>
            <a:fld id="{9BC42EF3-5FAE-4CC0-B414-83D9FEF19DB4}" type="datetimeFigureOut">
              <a:rPr kumimoji="1" lang="ja-JP" altLang="en-US" smtClean="0"/>
              <a:t>2023/10/22</a:t>
            </a:fld>
            <a:endParaRPr kumimoji="1" lang="ja-JP" altLang="en-US" dirty="0"/>
          </a:p>
        </p:txBody>
      </p:sp>
      <p:sp>
        <p:nvSpPr>
          <p:cNvPr id="4" name="Footer Placeholder 3"/>
          <p:cNvSpPr>
            <a:spLocks noGrp="1"/>
          </p:cNvSpPr>
          <p:nvPr>
            <p:ph type="ftr" sz="quarter" idx="11"/>
          </p:nvPr>
        </p:nvSpPr>
        <p:spPr/>
        <p:txBody>
          <a:bodyPr/>
          <a:lstStyle/>
          <a:p>
            <a:endParaRPr kumimoji="1" lang="ja-JP" altLang="en-US" dirty="0"/>
          </a:p>
        </p:txBody>
      </p:sp>
      <p:sp>
        <p:nvSpPr>
          <p:cNvPr id="5" name="Slide Number Placeholder 4"/>
          <p:cNvSpPr>
            <a:spLocks noGrp="1"/>
          </p:cNvSpPr>
          <p:nvPr>
            <p:ph type="sldNum" sz="quarter" idx="12"/>
          </p:nvPr>
        </p:nvSpPr>
        <p:spPr/>
        <p:txBody>
          <a:bodyPr/>
          <a:lstStyle/>
          <a:p>
            <a:fld id="{C1D00C33-712A-4B31-B772-5A3B7A905086}" type="slidenum">
              <a:rPr kumimoji="1" lang="ja-JP" altLang="en-US" smtClean="0"/>
              <a:t>‹#›</a:t>
            </a:fld>
            <a:endParaRPr kumimoji="1" lang="ja-JP" altLang="en-US" dirty="0"/>
          </a:p>
        </p:txBody>
      </p:sp>
    </p:spTree>
    <p:extLst>
      <p:ext uri="{BB962C8B-B14F-4D97-AF65-F5344CB8AC3E}">
        <p14:creationId xmlns:p14="http://schemas.microsoft.com/office/powerpoint/2010/main" val="256081259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BC42EF3-5FAE-4CC0-B414-83D9FEF19DB4}" type="datetimeFigureOut">
              <a:rPr kumimoji="1" lang="ja-JP" altLang="en-US" smtClean="0"/>
              <a:t>2023/10/22</a:t>
            </a:fld>
            <a:endParaRPr kumimoji="1" lang="ja-JP" altLang="en-US" dirty="0"/>
          </a:p>
        </p:txBody>
      </p:sp>
      <p:sp>
        <p:nvSpPr>
          <p:cNvPr id="3" name="Footer Placeholder 2"/>
          <p:cNvSpPr>
            <a:spLocks noGrp="1"/>
          </p:cNvSpPr>
          <p:nvPr>
            <p:ph type="ftr" sz="quarter" idx="11"/>
          </p:nvPr>
        </p:nvSpPr>
        <p:spPr/>
        <p:txBody>
          <a:bodyPr/>
          <a:lstStyle/>
          <a:p>
            <a:endParaRPr kumimoji="1" lang="ja-JP" altLang="en-US" dirty="0"/>
          </a:p>
        </p:txBody>
      </p:sp>
      <p:sp>
        <p:nvSpPr>
          <p:cNvPr id="4" name="Slide Number Placeholder 3"/>
          <p:cNvSpPr>
            <a:spLocks noGrp="1"/>
          </p:cNvSpPr>
          <p:nvPr>
            <p:ph type="sldNum" sz="quarter" idx="12"/>
          </p:nvPr>
        </p:nvSpPr>
        <p:spPr/>
        <p:txBody>
          <a:bodyPr/>
          <a:lstStyle/>
          <a:p>
            <a:fld id="{C1D00C33-712A-4B31-B772-5A3B7A905086}" type="slidenum">
              <a:rPr kumimoji="1" lang="ja-JP" altLang="en-US" smtClean="0"/>
              <a:t>‹#›</a:t>
            </a:fld>
            <a:endParaRPr kumimoji="1" lang="ja-JP" altLang="en-US" dirty="0"/>
          </a:p>
        </p:txBody>
      </p:sp>
    </p:spTree>
    <p:extLst>
      <p:ext uri="{BB962C8B-B14F-4D97-AF65-F5344CB8AC3E}">
        <p14:creationId xmlns:p14="http://schemas.microsoft.com/office/powerpoint/2010/main" val="221354536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472381" y="660400"/>
            <a:ext cx="2211884" cy="2311400"/>
          </a:xfrm>
        </p:spPr>
        <p:txBody>
          <a:bodyPr anchor="b"/>
          <a:lstStyle>
            <a:lvl1pPr>
              <a:defRPr sz="2400"/>
            </a:lvl1pPr>
          </a:lstStyle>
          <a:p>
            <a:r>
              <a:rPr lang="ja-JP" altLang="en-US"/>
              <a:t>マスター タイトルの書式設定</a:t>
            </a:r>
            <a:endParaRPr lang="en-US" dirty="0"/>
          </a:p>
        </p:txBody>
      </p:sp>
      <p:sp>
        <p:nvSpPr>
          <p:cNvPr id="3" name="Content Placeholder 2"/>
          <p:cNvSpPr>
            <a:spLocks noGrp="1"/>
          </p:cNvSpPr>
          <p:nvPr>
            <p:ph idx="1"/>
          </p:nvPr>
        </p:nvSpPr>
        <p:spPr>
          <a:xfrm>
            <a:off x="2915543" y="1426283"/>
            <a:ext cx="3471863" cy="7039681"/>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Text Placeholder 3"/>
          <p:cNvSpPr>
            <a:spLocks noGrp="1"/>
          </p:cNvSpPr>
          <p:nvPr>
            <p:ph type="body" sz="half" idx="2"/>
          </p:nvPr>
        </p:nvSpPr>
        <p:spPr>
          <a:xfrm>
            <a:off x="472381" y="2971800"/>
            <a:ext cx="2211884" cy="5505627"/>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9BC42EF3-5FAE-4CC0-B414-83D9FEF19DB4}" type="datetimeFigureOut">
              <a:rPr kumimoji="1" lang="ja-JP" altLang="en-US" smtClean="0"/>
              <a:t>2023/10/22</a:t>
            </a:fld>
            <a:endParaRPr kumimoji="1" lang="ja-JP" altLang="en-US" dirty="0"/>
          </a:p>
        </p:txBody>
      </p:sp>
      <p:sp>
        <p:nvSpPr>
          <p:cNvPr id="6" name="Footer Placeholder 5"/>
          <p:cNvSpPr>
            <a:spLocks noGrp="1"/>
          </p:cNvSpPr>
          <p:nvPr>
            <p:ph type="ftr" sz="quarter" idx="11"/>
          </p:nvPr>
        </p:nvSpPr>
        <p:spPr/>
        <p:txBody>
          <a:bodyPr/>
          <a:lstStyle/>
          <a:p>
            <a:endParaRPr kumimoji="1" lang="ja-JP" altLang="en-US" dirty="0"/>
          </a:p>
        </p:txBody>
      </p:sp>
      <p:sp>
        <p:nvSpPr>
          <p:cNvPr id="7" name="Slide Number Placeholder 6"/>
          <p:cNvSpPr>
            <a:spLocks noGrp="1"/>
          </p:cNvSpPr>
          <p:nvPr>
            <p:ph type="sldNum" sz="quarter" idx="12"/>
          </p:nvPr>
        </p:nvSpPr>
        <p:spPr/>
        <p:txBody>
          <a:bodyPr/>
          <a:lstStyle/>
          <a:p>
            <a:fld id="{C1D00C33-712A-4B31-B772-5A3B7A905086}" type="slidenum">
              <a:rPr kumimoji="1" lang="ja-JP" altLang="en-US" smtClean="0"/>
              <a:t>‹#›</a:t>
            </a:fld>
            <a:endParaRPr kumimoji="1" lang="ja-JP" altLang="en-US" dirty="0"/>
          </a:p>
        </p:txBody>
      </p:sp>
    </p:spTree>
    <p:extLst>
      <p:ext uri="{BB962C8B-B14F-4D97-AF65-F5344CB8AC3E}">
        <p14:creationId xmlns:p14="http://schemas.microsoft.com/office/powerpoint/2010/main" val="166128057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472381" y="660400"/>
            <a:ext cx="2211884" cy="2311400"/>
          </a:xfrm>
        </p:spPr>
        <p:txBody>
          <a:bodyPr anchor="b"/>
          <a:lstStyle>
            <a:lvl1pPr>
              <a:defRPr sz="2400"/>
            </a:lvl1pPr>
          </a:lstStyle>
          <a:p>
            <a:r>
              <a:rPr lang="ja-JP" altLang="en-US"/>
              <a:t>マスター タイトルの書式設定</a:t>
            </a:r>
            <a:endParaRPr lang="en-US" dirty="0"/>
          </a:p>
        </p:txBody>
      </p:sp>
      <p:sp>
        <p:nvSpPr>
          <p:cNvPr id="3" name="Picture Placeholder 2"/>
          <p:cNvSpPr>
            <a:spLocks noGrp="1" noChangeAspect="1"/>
          </p:cNvSpPr>
          <p:nvPr>
            <p:ph type="pic" idx="1"/>
          </p:nvPr>
        </p:nvSpPr>
        <p:spPr>
          <a:xfrm>
            <a:off x="2915543" y="1426283"/>
            <a:ext cx="3471863" cy="7039681"/>
          </a:xfr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ja-JP" altLang="en-US" dirty="0"/>
              <a:t>アイコンをクリックして図を追加</a:t>
            </a:r>
            <a:endParaRPr lang="en-US" dirty="0"/>
          </a:p>
        </p:txBody>
      </p:sp>
      <p:sp>
        <p:nvSpPr>
          <p:cNvPr id="4" name="Text Placeholder 3"/>
          <p:cNvSpPr>
            <a:spLocks noGrp="1"/>
          </p:cNvSpPr>
          <p:nvPr>
            <p:ph type="body" sz="half" idx="2"/>
          </p:nvPr>
        </p:nvSpPr>
        <p:spPr>
          <a:xfrm>
            <a:off x="472381" y="2971800"/>
            <a:ext cx="2211884" cy="5505627"/>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9BC42EF3-5FAE-4CC0-B414-83D9FEF19DB4}" type="datetimeFigureOut">
              <a:rPr kumimoji="1" lang="ja-JP" altLang="en-US" smtClean="0"/>
              <a:t>2023/10/22</a:t>
            </a:fld>
            <a:endParaRPr kumimoji="1" lang="ja-JP" altLang="en-US" dirty="0"/>
          </a:p>
        </p:txBody>
      </p:sp>
      <p:sp>
        <p:nvSpPr>
          <p:cNvPr id="6" name="Footer Placeholder 5"/>
          <p:cNvSpPr>
            <a:spLocks noGrp="1"/>
          </p:cNvSpPr>
          <p:nvPr>
            <p:ph type="ftr" sz="quarter" idx="11"/>
          </p:nvPr>
        </p:nvSpPr>
        <p:spPr/>
        <p:txBody>
          <a:bodyPr/>
          <a:lstStyle/>
          <a:p>
            <a:endParaRPr kumimoji="1" lang="ja-JP" altLang="en-US" dirty="0"/>
          </a:p>
        </p:txBody>
      </p:sp>
      <p:sp>
        <p:nvSpPr>
          <p:cNvPr id="7" name="Slide Number Placeholder 6"/>
          <p:cNvSpPr>
            <a:spLocks noGrp="1"/>
          </p:cNvSpPr>
          <p:nvPr>
            <p:ph type="sldNum" sz="quarter" idx="12"/>
          </p:nvPr>
        </p:nvSpPr>
        <p:spPr/>
        <p:txBody>
          <a:bodyPr/>
          <a:lstStyle/>
          <a:p>
            <a:fld id="{C1D00C33-712A-4B31-B772-5A3B7A905086}" type="slidenum">
              <a:rPr kumimoji="1" lang="ja-JP" altLang="en-US" smtClean="0"/>
              <a:t>‹#›</a:t>
            </a:fld>
            <a:endParaRPr kumimoji="1" lang="ja-JP" altLang="en-US" dirty="0"/>
          </a:p>
        </p:txBody>
      </p:sp>
    </p:spTree>
    <p:extLst>
      <p:ext uri="{BB962C8B-B14F-4D97-AF65-F5344CB8AC3E}">
        <p14:creationId xmlns:p14="http://schemas.microsoft.com/office/powerpoint/2010/main" val="234222538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71488" y="527405"/>
            <a:ext cx="5915025" cy="1914702"/>
          </a:xfrm>
          <a:prstGeom prst="rect">
            <a:avLst/>
          </a:prstGeom>
        </p:spPr>
        <p:txBody>
          <a:bodyPr vert="horz" lIns="91440" tIns="45720" rIns="91440" bIns="45720" rtlCol="0" anchor="ctr">
            <a:normAutofit/>
          </a:bodyPr>
          <a:lstStyle/>
          <a:p>
            <a:r>
              <a:rPr lang="ja-JP" altLang="en-US"/>
              <a:t>マスター タイトルの書式設定</a:t>
            </a:r>
            <a:endParaRPr lang="en-US" dirty="0"/>
          </a:p>
        </p:txBody>
      </p:sp>
      <p:sp>
        <p:nvSpPr>
          <p:cNvPr id="3" name="Text Placeholder 2"/>
          <p:cNvSpPr>
            <a:spLocks noGrp="1"/>
          </p:cNvSpPr>
          <p:nvPr>
            <p:ph type="body" idx="1"/>
          </p:nvPr>
        </p:nvSpPr>
        <p:spPr>
          <a:xfrm>
            <a:off x="471488" y="2637014"/>
            <a:ext cx="5915025" cy="6285266"/>
          </a:xfrm>
          <a:prstGeom prst="rect">
            <a:avLst/>
          </a:prstGeom>
        </p:spPr>
        <p:txBody>
          <a:bodyPr vert="horz" lIns="91440" tIns="45720" rIns="91440" bIns="45720" rtlCol="0">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2"/>
          </p:nvPr>
        </p:nvSpPr>
        <p:spPr>
          <a:xfrm>
            <a:off x="471488" y="9181397"/>
            <a:ext cx="1543050" cy="527403"/>
          </a:xfrm>
          <a:prstGeom prst="rect">
            <a:avLst/>
          </a:prstGeom>
        </p:spPr>
        <p:txBody>
          <a:bodyPr vert="horz" lIns="91440" tIns="45720" rIns="91440" bIns="45720" rtlCol="0" anchor="ctr"/>
          <a:lstStyle>
            <a:lvl1pPr algn="l">
              <a:defRPr sz="900">
                <a:solidFill>
                  <a:schemeClr val="tx1">
                    <a:tint val="75000"/>
                  </a:schemeClr>
                </a:solidFill>
              </a:defRPr>
            </a:lvl1pPr>
          </a:lstStyle>
          <a:p>
            <a:fld id="{9BC42EF3-5FAE-4CC0-B414-83D9FEF19DB4}" type="datetimeFigureOut">
              <a:rPr kumimoji="1" lang="ja-JP" altLang="en-US" smtClean="0"/>
              <a:t>2023/10/22</a:t>
            </a:fld>
            <a:endParaRPr kumimoji="1" lang="ja-JP" altLang="en-US" dirty="0"/>
          </a:p>
        </p:txBody>
      </p:sp>
      <p:sp>
        <p:nvSpPr>
          <p:cNvPr id="5" name="Footer Placeholder 4"/>
          <p:cNvSpPr>
            <a:spLocks noGrp="1"/>
          </p:cNvSpPr>
          <p:nvPr>
            <p:ph type="ftr" sz="quarter" idx="3"/>
          </p:nvPr>
        </p:nvSpPr>
        <p:spPr>
          <a:xfrm>
            <a:off x="2271713" y="9181397"/>
            <a:ext cx="2314575" cy="527403"/>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kumimoji="1" lang="ja-JP" altLang="en-US" dirty="0"/>
          </a:p>
        </p:txBody>
      </p:sp>
      <p:sp>
        <p:nvSpPr>
          <p:cNvPr id="6" name="Slide Number Placeholder 5"/>
          <p:cNvSpPr>
            <a:spLocks noGrp="1"/>
          </p:cNvSpPr>
          <p:nvPr>
            <p:ph type="sldNum" sz="quarter" idx="4"/>
          </p:nvPr>
        </p:nvSpPr>
        <p:spPr>
          <a:xfrm>
            <a:off x="4843463" y="9181397"/>
            <a:ext cx="1543050" cy="527403"/>
          </a:xfrm>
          <a:prstGeom prst="rect">
            <a:avLst/>
          </a:prstGeom>
        </p:spPr>
        <p:txBody>
          <a:bodyPr vert="horz" lIns="91440" tIns="45720" rIns="91440" bIns="45720" rtlCol="0" anchor="ctr"/>
          <a:lstStyle>
            <a:lvl1pPr algn="r">
              <a:defRPr sz="900">
                <a:solidFill>
                  <a:schemeClr val="tx1">
                    <a:tint val="75000"/>
                  </a:schemeClr>
                </a:solidFill>
              </a:defRPr>
            </a:lvl1pPr>
          </a:lstStyle>
          <a:p>
            <a:fld id="{C1D00C33-712A-4B31-B772-5A3B7A905086}" type="slidenum">
              <a:rPr kumimoji="1" lang="ja-JP" altLang="en-US" smtClean="0"/>
              <a:t>‹#›</a:t>
            </a:fld>
            <a:endParaRPr kumimoji="1" lang="ja-JP" altLang="en-US" dirty="0"/>
          </a:p>
        </p:txBody>
      </p:sp>
    </p:spTree>
    <p:extLst>
      <p:ext uri="{BB962C8B-B14F-4D97-AF65-F5344CB8AC3E}">
        <p14:creationId xmlns:p14="http://schemas.microsoft.com/office/powerpoint/2010/main" val="131621253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685800" rtl="0" eaLnBrk="1" latinLnBrk="0" hangingPunct="1">
        <a:lnSpc>
          <a:spcPct val="90000"/>
        </a:lnSpc>
        <a:spcBef>
          <a:spcPct val="0"/>
        </a:spcBef>
        <a:buNone/>
        <a:defRPr kumimoji="1"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kumimoji="1"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kumimoji="1"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kumimoji="1"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9pPr>
    </p:bodyStyle>
    <p:otherStyle>
      <a:defPPr>
        <a:defRPr lang="en-US"/>
      </a:defPPr>
      <a:lvl1pPr marL="0" algn="l" defTabSz="685800" rtl="0" eaLnBrk="1" latinLnBrk="0" hangingPunct="1">
        <a:defRPr kumimoji="1" sz="1350" kern="1200">
          <a:solidFill>
            <a:schemeClr val="tx1"/>
          </a:solidFill>
          <a:latin typeface="+mn-lt"/>
          <a:ea typeface="+mn-ea"/>
          <a:cs typeface="+mn-cs"/>
        </a:defRPr>
      </a:lvl1pPr>
      <a:lvl2pPr marL="342900" algn="l" defTabSz="685800" rtl="0" eaLnBrk="1" latinLnBrk="0" hangingPunct="1">
        <a:defRPr kumimoji="1" sz="1350" kern="1200">
          <a:solidFill>
            <a:schemeClr val="tx1"/>
          </a:solidFill>
          <a:latin typeface="+mn-lt"/>
          <a:ea typeface="+mn-ea"/>
          <a:cs typeface="+mn-cs"/>
        </a:defRPr>
      </a:lvl2pPr>
      <a:lvl3pPr marL="685800" algn="l" defTabSz="685800" rtl="0" eaLnBrk="1" latinLnBrk="0" hangingPunct="1">
        <a:defRPr kumimoji="1" sz="1350" kern="1200">
          <a:solidFill>
            <a:schemeClr val="tx1"/>
          </a:solidFill>
          <a:latin typeface="+mn-lt"/>
          <a:ea typeface="+mn-ea"/>
          <a:cs typeface="+mn-cs"/>
        </a:defRPr>
      </a:lvl3pPr>
      <a:lvl4pPr marL="1028700" algn="l" defTabSz="685800" rtl="0" eaLnBrk="1" latinLnBrk="0" hangingPunct="1">
        <a:defRPr kumimoji="1" sz="1350" kern="1200">
          <a:solidFill>
            <a:schemeClr val="tx1"/>
          </a:solidFill>
          <a:latin typeface="+mn-lt"/>
          <a:ea typeface="+mn-ea"/>
          <a:cs typeface="+mn-cs"/>
        </a:defRPr>
      </a:lvl4pPr>
      <a:lvl5pPr marL="1371600" algn="l" defTabSz="685800" rtl="0" eaLnBrk="1" latinLnBrk="0" hangingPunct="1">
        <a:defRPr kumimoji="1" sz="1350" kern="1200">
          <a:solidFill>
            <a:schemeClr val="tx1"/>
          </a:solidFill>
          <a:latin typeface="+mn-lt"/>
          <a:ea typeface="+mn-ea"/>
          <a:cs typeface="+mn-cs"/>
        </a:defRPr>
      </a:lvl5pPr>
      <a:lvl6pPr marL="1714500" algn="l" defTabSz="685800" rtl="0" eaLnBrk="1" latinLnBrk="0" hangingPunct="1">
        <a:defRPr kumimoji="1" sz="1350" kern="1200">
          <a:solidFill>
            <a:schemeClr val="tx1"/>
          </a:solidFill>
          <a:latin typeface="+mn-lt"/>
          <a:ea typeface="+mn-ea"/>
          <a:cs typeface="+mn-cs"/>
        </a:defRPr>
      </a:lvl6pPr>
      <a:lvl7pPr marL="2057400" algn="l" defTabSz="685800" rtl="0" eaLnBrk="1" latinLnBrk="0" hangingPunct="1">
        <a:defRPr kumimoji="1" sz="1350" kern="1200">
          <a:solidFill>
            <a:schemeClr val="tx1"/>
          </a:solidFill>
          <a:latin typeface="+mn-lt"/>
          <a:ea typeface="+mn-ea"/>
          <a:cs typeface="+mn-cs"/>
        </a:defRPr>
      </a:lvl7pPr>
      <a:lvl8pPr marL="2400300" algn="l" defTabSz="685800" rtl="0" eaLnBrk="1" latinLnBrk="0" hangingPunct="1">
        <a:defRPr kumimoji="1" sz="1350" kern="1200">
          <a:solidFill>
            <a:schemeClr val="tx1"/>
          </a:solidFill>
          <a:latin typeface="+mn-lt"/>
          <a:ea typeface="+mn-ea"/>
          <a:cs typeface="+mn-cs"/>
        </a:defRPr>
      </a:lvl8pPr>
      <a:lvl9pPr marL="2743200" algn="l" defTabSz="685800" rtl="0" eaLnBrk="1" latinLnBrk="0" hangingPunct="1">
        <a:defRPr kumimoji="1"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 Id="rId5" Type="http://schemas.openxmlformats.org/officeDocument/2006/relationships/image" Target="../media/image4.jpeg"/><Relationship Id="rId4" Type="http://schemas.openxmlformats.org/officeDocument/2006/relationships/image" Target="../media/image3.jpeg"/></Relationships>
</file>

<file path=ppt/slides/_rels/slide2.xml.rels><?xml version="1.0" encoding="UTF-8" standalone="yes"?>
<Relationships xmlns="http://schemas.openxmlformats.org/package/2006/relationships"><Relationship Id="rId3" Type="http://schemas.openxmlformats.org/officeDocument/2006/relationships/image" Target="../media/image6.jpeg"/><Relationship Id="rId7" Type="http://schemas.openxmlformats.org/officeDocument/2006/relationships/image" Target="../media/image10.jpeg"/><Relationship Id="rId2" Type="http://schemas.openxmlformats.org/officeDocument/2006/relationships/image" Target="../media/image5.jpeg"/><Relationship Id="rId1" Type="http://schemas.openxmlformats.org/officeDocument/2006/relationships/slideLayout" Target="../slideLayouts/slideLayout1.xml"/><Relationship Id="rId6" Type="http://schemas.openxmlformats.org/officeDocument/2006/relationships/image" Target="../media/image9.jpeg"/><Relationship Id="rId5" Type="http://schemas.openxmlformats.org/officeDocument/2006/relationships/image" Target="../media/image8.jpeg"/><Relationship Id="rId4" Type="http://schemas.openxmlformats.org/officeDocument/2006/relationships/image" Target="../media/image7.jpe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DEBA9105-8AF1-4F49-A02C-E41B0C273B78}"/>
              </a:ext>
            </a:extLst>
          </p:cNvPr>
          <p:cNvPicPr>
            <a:picLocks noChangeAspect="1"/>
          </p:cNvPicPr>
          <p:nvPr/>
        </p:nvPicPr>
        <p:blipFill rotWithShape="1">
          <a:blip r:embed="rId2" cstate="hqprint">
            <a:extLst>
              <a:ext uri="{28A0092B-C50C-407E-A947-70E740481C1C}">
                <a14:useLocalDpi xmlns:a14="http://schemas.microsoft.com/office/drawing/2010/main" val="0"/>
              </a:ext>
            </a:extLst>
          </a:blip>
          <a:srcRect t="563" r="19012" b="-2"/>
          <a:stretch/>
        </p:blipFill>
        <p:spPr>
          <a:xfrm>
            <a:off x="0" y="2076"/>
            <a:ext cx="6858000" cy="5618417"/>
          </a:xfrm>
          <a:prstGeom prst="rect">
            <a:avLst/>
          </a:prstGeom>
        </p:spPr>
      </p:pic>
      <p:sp>
        <p:nvSpPr>
          <p:cNvPr id="6" name="正方形/長方形 5">
            <a:extLst>
              <a:ext uri="{FF2B5EF4-FFF2-40B4-BE49-F238E27FC236}">
                <a16:creationId xmlns:a16="http://schemas.microsoft.com/office/drawing/2014/main" id="{0330FD97-6453-4213-89C8-ACA340ABAE82}"/>
              </a:ext>
            </a:extLst>
          </p:cNvPr>
          <p:cNvSpPr/>
          <p:nvPr/>
        </p:nvSpPr>
        <p:spPr>
          <a:xfrm>
            <a:off x="2399328" y="4152895"/>
            <a:ext cx="4367017" cy="1015663"/>
          </a:xfrm>
          <a:prstGeom prst="rect">
            <a:avLst/>
          </a:prstGeom>
        </p:spPr>
        <p:txBody>
          <a:bodyPr wrap="square">
            <a:spAutoFit/>
          </a:bodyPr>
          <a:lstStyle/>
          <a:p>
            <a:pPr algn="ctr"/>
            <a:r>
              <a:rPr kumimoji="1" lang="ja-JP" altLang="en-US" sz="2400" dirty="0">
                <a:ln w="0">
                  <a:solidFill>
                    <a:schemeClr val="accent1">
                      <a:lumMod val="60000"/>
                      <a:lumOff val="40000"/>
                    </a:schemeClr>
                  </a:solidFill>
                </a:ln>
                <a:solidFill>
                  <a:schemeClr val="bg1"/>
                </a:solidFill>
                <a:effectLst>
                  <a:glow rad="101600">
                    <a:srgbClr val="7030A0">
                      <a:alpha val="40000"/>
                    </a:srgbClr>
                  </a:glow>
                  <a:outerShdw blurRad="38100" dist="38100" dir="2700000" algn="tl">
                    <a:srgbClr val="000000">
                      <a:alpha val="43137"/>
                    </a:srgbClr>
                  </a:outerShdw>
                </a:effectLst>
                <a:latin typeface="HG創英角ﾎﾟｯﾌﾟ体" panose="040B0A09000000000000" pitchFamily="49" charset="-128"/>
                <a:ea typeface="HG創英角ﾎﾟｯﾌﾟ体" panose="040B0A09000000000000" pitchFamily="49" charset="-128"/>
              </a:rPr>
              <a:t>令和</a:t>
            </a:r>
            <a:r>
              <a:rPr kumimoji="1" lang="en-US" altLang="ja-JP" sz="4400" dirty="0">
                <a:ln w="0">
                  <a:solidFill>
                    <a:schemeClr val="accent1">
                      <a:lumMod val="60000"/>
                      <a:lumOff val="40000"/>
                    </a:schemeClr>
                  </a:solidFill>
                </a:ln>
                <a:solidFill>
                  <a:schemeClr val="bg1"/>
                </a:solidFill>
                <a:effectLst>
                  <a:glow rad="101600">
                    <a:srgbClr val="7030A0">
                      <a:alpha val="40000"/>
                    </a:srgbClr>
                  </a:glow>
                  <a:outerShdw blurRad="38100" dist="38100" dir="2700000" algn="tl">
                    <a:srgbClr val="000000">
                      <a:alpha val="43137"/>
                    </a:srgbClr>
                  </a:outerShdw>
                </a:effectLst>
                <a:latin typeface="HG創英角ﾎﾟｯﾌﾟ体" panose="040B0A09000000000000" pitchFamily="49" charset="-128"/>
                <a:ea typeface="HG創英角ﾎﾟｯﾌﾟ体" panose="040B0A09000000000000" pitchFamily="49" charset="-128"/>
              </a:rPr>
              <a:t>5</a:t>
            </a:r>
            <a:r>
              <a:rPr kumimoji="1" lang="ja-JP" altLang="en-US" sz="2400" dirty="0">
                <a:ln w="0">
                  <a:solidFill>
                    <a:schemeClr val="accent1">
                      <a:lumMod val="60000"/>
                      <a:lumOff val="40000"/>
                    </a:schemeClr>
                  </a:solidFill>
                </a:ln>
                <a:solidFill>
                  <a:schemeClr val="bg1"/>
                </a:solidFill>
                <a:effectLst>
                  <a:glow rad="101600">
                    <a:srgbClr val="7030A0">
                      <a:alpha val="40000"/>
                    </a:srgbClr>
                  </a:glow>
                  <a:outerShdw blurRad="38100" dist="38100" dir="2700000" algn="tl">
                    <a:srgbClr val="000000">
                      <a:alpha val="43137"/>
                    </a:srgbClr>
                  </a:outerShdw>
                </a:effectLst>
                <a:latin typeface="HG創英角ﾎﾟｯﾌﾟ体" panose="040B0A09000000000000" pitchFamily="49" charset="-128"/>
                <a:ea typeface="HG創英角ﾎﾟｯﾌﾟ体" panose="040B0A09000000000000" pitchFamily="49" charset="-128"/>
              </a:rPr>
              <a:t>年</a:t>
            </a:r>
            <a:r>
              <a:rPr kumimoji="1" lang="en-US" altLang="ja-JP" sz="4400" dirty="0">
                <a:ln w="0">
                  <a:solidFill>
                    <a:schemeClr val="accent1">
                      <a:lumMod val="60000"/>
                      <a:lumOff val="40000"/>
                    </a:schemeClr>
                  </a:solidFill>
                </a:ln>
                <a:solidFill>
                  <a:schemeClr val="bg1"/>
                </a:solidFill>
                <a:effectLst>
                  <a:glow rad="101600">
                    <a:srgbClr val="7030A0">
                      <a:alpha val="40000"/>
                    </a:srgbClr>
                  </a:glow>
                  <a:outerShdw blurRad="38100" dist="38100" dir="2700000" algn="tl">
                    <a:srgbClr val="000000">
                      <a:alpha val="43137"/>
                    </a:srgbClr>
                  </a:outerShdw>
                </a:effectLst>
                <a:latin typeface="HG創英角ﾎﾟｯﾌﾟ体" panose="040B0A09000000000000" pitchFamily="49" charset="-128"/>
                <a:ea typeface="HG創英角ﾎﾟｯﾌﾟ体" panose="040B0A09000000000000" pitchFamily="49" charset="-128"/>
              </a:rPr>
              <a:t>11</a:t>
            </a:r>
            <a:r>
              <a:rPr kumimoji="1" lang="ja-JP" altLang="en-US" sz="2400" dirty="0">
                <a:ln w="0">
                  <a:solidFill>
                    <a:schemeClr val="accent1">
                      <a:lumMod val="60000"/>
                      <a:lumOff val="40000"/>
                    </a:schemeClr>
                  </a:solidFill>
                </a:ln>
                <a:solidFill>
                  <a:schemeClr val="bg1"/>
                </a:solidFill>
                <a:effectLst>
                  <a:glow rad="101600">
                    <a:srgbClr val="7030A0">
                      <a:alpha val="40000"/>
                    </a:srgbClr>
                  </a:glow>
                  <a:outerShdw blurRad="38100" dist="38100" dir="2700000" algn="tl">
                    <a:srgbClr val="000000">
                      <a:alpha val="43137"/>
                    </a:srgbClr>
                  </a:outerShdw>
                </a:effectLst>
                <a:latin typeface="HG創英角ﾎﾟｯﾌﾟ体" panose="040B0A09000000000000" pitchFamily="49" charset="-128"/>
                <a:ea typeface="HG創英角ﾎﾟｯﾌﾟ体" panose="040B0A09000000000000" pitchFamily="49" charset="-128"/>
              </a:rPr>
              <a:t>月</a:t>
            </a:r>
            <a:r>
              <a:rPr kumimoji="1" lang="en-US" altLang="ja-JP" sz="4400" dirty="0">
                <a:ln w="0">
                  <a:solidFill>
                    <a:schemeClr val="accent1">
                      <a:lumMod val="60000"/>
                      <a:lumOff val="40000"/>
                    </a:schemeClr>
                  </a:solidFill>
                </a:ln>
                <a:solidFill>
                  <a:schemeClr val="bg1"/>
                </a:solidFill>
                <a:effectLst>
                  <a:glow rad="101600">
                    <a:srgbClr val="7030A0">
                      <a:alpha val="40000"/>
                    </a:srgbClr>
                  </a:glow>
                  <a:outerShdw blurRad="38100" dist="38100" dir="2700000" algn="tl">
                    <a:srgbClr val="000000">
                      <a:alpha val="43137"/>
                    </a:srgbClr>
                  </a:outerShdw>
                </a:effectLst>
                <a:latin typeface="HG創英角ﾎﾟｯﾌﾟ体" panose="040B0A09000000000000" pitchFamily="49" charset="-128"/>
                <a:ea typeface="HG創英角ﾎﾟｯﾌﾟ体" panose="040B0A09000000000000" pitchFamily="49" charset="-128"/>
              </a:rPr>
              <a:t>25</a:t>
            </a:r>
            <a:r>
              <a:rPr kumimoji="1" lang="ja-JP" altLang="en-US" sz="2400" dirty="0">
                <a:ln w="0">
                  <a:solidFill>
                    <a:schemeClr val="accent1">
                      <a:lumMod val="60000"/>
                      <a:lumOff val="40000"/>
                    </a:schemeClr>
                  </a:solidFill>
                </a:ln>
                <a:solidFill>
                  <a:schemeClr val="bg1"/>
                </a:solidFill>
                <a:effectLst>
                  <a:glow rad="101600">
                    <a:srgbClr val="7030A0">
                      <a:alpha val="40000"/>
                    </a:srgbClr>
                  </a:glow>
                  <a:outerShdw blurRad="38100" dist="38100" dir="2700000" algn="tl">
                    <a:srgbClr val="000000">
                      <a:alpha val="43137"/>
                    </a:srgbClr>
                  </a:outerShdw>
                </a:effectLst>
                <a:latin typeface="HG創英角ﾎﾟｯﾌﾟ体" panose="040B0A09000000000000" pitchFamily="49" charset="-128"/>
                <a:ea typeface="HG創英角ﾎﾟｯﾌﾟ体" panose="040B0A09000000000000" pitchFamily="49" charset="-128"/>
              </a:rPr>
              <a:t>日</a:t>
            </a:r>
            <a:r>
              <a:rPr kumimoji="1" lang="en-US" altLang="ja-JP" sz="2400" dirty="0">
                <a:ln w="0">
                  <a:solidFill>
                    <a:schemeClr val="accent1">
                      <a:lumMod val="60000"/>
                      <a:lumOff val="40000"/>
                    </a:schemeClr>
                  </a:solidFill>
                </a:ln>
                <a:solidFill>
                  <a:schemeClr val="bg1"/>
                </a:solidFill>
                <a:effectLst>
                  <a:glow rad="101600">
                    <a:srgbClr val="7030A0">
                      <a:alpha val="40000"/>
                    </a:srgbClr>
                  </a:glow>
                  <a:outerShdw blurRad="38100" dist="38100" dir="2700000" algn="tl">
                    <a:srgbClr val="000000">
                      <a:alpha val="43137"/>
                    </a:srgbClr>
                  </a:outerShdw>
                </a:effectLst>
                <a:latin typeface="HG創英角ﾎﾟｯﾌﾟ体" panose="040B0A09000000000000" pitchFamily="49" charset="-128"/>
                <a:ea typeface="HG創英角ﾎﾟｯﾌﾟ体" panose="040B0A09000000000000" pitchFamily="49" charset="-128"/>
              </a:rPr>
              <a:t>(</a:t>
            </a:r>
            <a:r>
              <a:rPr kumimoji="1" lang="ja-JP" altLang="en-US" sz="2400" dirty="0">
                <a:ln w="0">
                  <a:solidFill>
                    <a:schemeClr val="accent1">
                      <a:lumMod val="60000"/>
                      <a:lumOff val="40000"/>
                    </a:schemeClr>
                  </a:solidFill>
                </a:ln>
                <a:solidFill>
                  <a:srgbClr val="00B0F0"/>
                </a:solidFill>
                <a:effectLst>
                  <a:glow rad="101600">
                    <a:srgbClr val="7030A0">
                      <a:alpha val="40000"/>
                    </a:srgbClr>
                  </a:glow>
                  <a:outerShdw blurRad="38100" dist="38100" dir="2700000" algn="tl">
                    <a:srgbClr val="000000">
                      <a:alpha val="43137"/>
                    </a:srgbClr>
                  </a:outerShdw>
                </a:effectLst>
                <a:latin typeface="HG創英角ﾎﾟｯﾌﾟ体" panose="040B0A09000000000000" pitchFamily="49" charset="-128"/>
                <a:ea typeface="HG創英角ﾎﾟｯﾌﾟ体" panose="040B0A09000000000000" pitchFamily="49" charset="-128"/>
              </a:rPr>
              <a:t>土</a:t>
            </a:r>
            <a:r>
              <a:rPr kumimoji="1" lang="en-US" altLang="ja-JP" sz="2400" dirty="0">
                <a:ln w="0">
                  <a:solidFill>
                    <a:schemeClr val="accent1">
                      <a:lumMod val="60000"/>
                      <a:lumOff val="40000"/>
                    </a:schemeClr>
                  </a:solidFill>
                </a:ln>
                <a:solidFill>
                  <a:schemeClr val="bg1"/>
                </a:solidFill>
                <a:effectLst>
                  <a:glow rad="101600">
                    <a:srgbClr val="7030A0">
                      <a:alpha val="40000"/>
                    </a:srgbClr>
                  </a:glow>
                  <a:outerShdw blurRad="38100" dist="38100" dir="2700000" algn="tl">
                    <a:srgbClr val="000000">
                      <a:alpha val="43137"/>
                    </a:srgbClr>
                  </a:outerShdw>
                </a:effectLst>
                <a:latin typeface="HG創英角ﾎﾟｯﾌﾟ体" panose="040B0A09000000000000" pitchFamily="49" charset="-128"/>
                <a:ea typeface="HG創英角ﾎﾟｯﾌﾟ体" panose="040B0A09000000000000" pitchFamily="49" charset="-128"/>
              </a:rPr>
              <a:t>)</a:t>
            </a:r>
            <a:r>
              <a:rPr kumimoji="1" lang="ja-JP" altLang="en-US" sz="2400" dirty="0">
                <a:ln w="0">
                  <a:solidFill>
                    <a:schemeClr val="accent1">
                      <a:lumMod val="60000"/>
                      <a:lumOff val="40000"/>
                    </a:schemeClr>
                  </a:solidFill>
                </a:ln>
                <a:solidFill>
                  <a:schemeClr val="bg1"/>
                </a:solidFill>
                <a:effectLst>
                  <a:glow rad="101600">
                    <a:srgbClr val="7030A0">
                      <a:alpha val="40000"/>
                    </a:srgbClr>
                  </a:glow>
                  <a:outerShdw blurRad="38100" dist="38100" dir="2700000" algn="tl">
                    <a:srgbClr val="000000">
                      <a:alpha val="43137"/>
                    </a:srgbClr>
                  </a:outerShdw>
                </a:effectLst>
                <a:latin typeface="HG創英角ﾎﾟｯﾌﾟ体" panose="040B0A09000000000000" pitchFamily="49" charset="-128"/>
                <a:ea typeface="HG創英角ﾎﾟｯﾌﾟ体" panose="040B0A09000000000000" pitchFamily="49" charset="-128"/>
              </a:rPr>
              <a:t>開催</a:t>
            </a:r>
            <a:endParaRPr kumimoji="1" lang="en-US" altLang="ja-JP" sz="2400" dirty="0">
              <a:ln w="0">
                <a:solidFill>
                  <a:schemeClr val="accent1">
                    <a:lumMod val="60000"/>
                    <a:lumOff val="40000"/>
                  </a:schemeClr>
                </a:solidFill>
              </a:ln>
              <a:solidFill>
                <a:schemeClr val="bg1"/>
              </a:solidFill>
              <a:effectLst>
                <a:glow rad="101600">
                  <a:srgbClr val="7030A0">
                    <a:alpha val="40000"/>
                  </a:srgbClr>
                </a:glow>
                <a:outerShdw blurRad="38100" dist="38100" dir="2700000" algn="tl">
                  <a:srgbClr val="000000">
                    <a:alpha val="43137"/>
                  </a:srgbClr>
                </a:outerShdw>
              </a:effectLst>
              <a:latin typeface="HG創英角ﾎﾟｯﾌﾟ体" panose="040B0A09000000000000" pitchFamily="49" charset="-128"/>
              <a:ea typeface="HG創英角ﾎﾟｯﾌﾟ体" panose="040B0A09000000000000" pitchFamily="49" charset="-128"/>
            </a:endParaRPr>
          </a:p>
          <a:p>
            <a:pPr algn="ctr"/>
            <a:r>
              <a:rPr kumimoji="1" lang="en-US" altLang="ja-JP" sz="1600" dirty="0">
                <a:ln w="0">
                  <a:solidFill>
                    <a:schemeClr val="accent1">
                      <a:lumMod val="60000"/>
                      <a:lumOff val="40000"/>
                    </a:schemeClr>
                  </a:solidFill>
                </a:ln>
                <a:solidFill>
                  <a:schemeClr val="bg1"/>
                </a:solidFill>
                <a:effectLst>
                  <a:glow rad="101600">
                    <a:srgbClr val="7030A0">
                      <a:alpha val="40000"/>
                    </a:srgbClr>
                  </a:glow>
                  <a:outerShdw blurRad="38100" dist="38100" dir="2700000" algn="tl">
                    <a:srgbClr val="000000">
                      <a:alpha val="43137"/>
                    </a:srgbClr>
                  </a:outerShdw>
                </a:effectLst>
                <a:latin typeface="HGS創英角ﾎﾟｯﾌﾟ体" panose="040B0A00000000000000" pitchFamily="50" charset="-128"/>
                <a:ea typeface="HGS創英角ﾎﾟｯﾌﾟ体" panose="040B0A00000000000000" pitchFamily="50" charset="-128"/>
              </a:rPr>
              <a:t>※</a:t>
            </a:r>
            <a:r>
              <a:rPr kumimoji="1" lang="ja-JP" altLang="en-US" sz="1600" dirty="0">
                <a:ln w="0">
                  <a:solidFill>
                    <a:schemeClr val="accent1">
                      <a:lumMod val="60000"/>
                      <a:lumOff val="40000"/>
                    </a:schemeClr>
                  </a:solidFill>
                </a:ln>
                <a:solidFill>
                  <a:schemeClr val="bg1"/>
                </a:solidFill>
                <a:effectLst>
                  <a:glow rad="101600">
                    <a:srgbClr val="7030A0">
                      <a:alpha val="40000"/>
                    </a:srgbClr>
                  </a:glow>
                  <a:outerShdw blurRad="38100" dist="38100" dir="2700000" algn="tl">
                    <a:srgbClr val="000000">
                      <a:alpha val="43137"/>
                    </a:srgbClr>
                  </a:outerShdw>
                </a:effectLst>
                <a:latin typeface="HGS創英角ﾎﾟｯﾌﾟ体" panose="040B0A00000000000000" pitchFamily="50" charset="-128"/>
                <a:ea typeface="HGS創英角ﾎﾟｯﾌﾟ体" panose="040B0A00000000000000" pitchFamily="50" charset="-128"/>
              </a:rPr>
              <a:t>荒天等による場合、</a:t>
            </a:r>
            <a:r>
              <a:rPr kumimoji="1" lang="en-US" altLang="ja-JP" sz="1600" dirty="0">
                <a:ln w="0">
                  <a:solidFill>
                    <a:schemeClr val="accent1">
                      <a:lumMod val="60000"/>
                      <a:lumOff val="40000"/>
                    </a:schemeClr>
                  </a:solidFill>
                </a:ln>
                <a:solidFill>
                  <a:schemeClr val="bg1"/>
                </a:solidFill>
                <a:effectLst>
                  <a:glow rad="101600">
                    <a:srgbClr val="7030A0">
                      <a:alpha val="40000"/>
                    </a:srgbClr>
                  </a:glow>
                  <a:outerShdw blurRad="38100" dist="38100" dir="2700000" algn="tl">
                    <a:srgbClr val="000000">
                      <a:alpha val="43137"/>
                    </a:srgbClr>
                  </a:outerShdw>
                </a:effectLst>
                <a:latin typeface="HGS創英角ﾎﾟｯﾌﾟ体" panose="040B0A00000000000000" pitchFamily="50" charset="-128"/>
                <a:ea typeface="HGS創英角ﾎﾟｯﾌﾟ体" panose="040B0A00000000000000" pitchFamily="50" charset="-128"/>
              </a:rPr>
              <a:t>12</a:t>
            </a:r>
            <a:r>
              <a:rPr kumimoji="1" lang="ja-JP" altLang="en-US" sz="1600" dirty="0">
                <a:ln w="0">
                  <a:solidFill>
                    <a:schemeClr val="accent1">
                      <a:lumMod val="60000"/>
                      <a:lumOff val="40000"/>
                    </a:schemeClr>
                  </a:solidFill>
                </a:ln>
                <a:solidFill>
                  <a:schemeClr val="bg1"/>
                </a:solidFill>
                <a:effectLst>
                  <a:glow rad="101600">
                    <a:srgbClr val="7030A0">
                      <a:alpha val="40000"/>
                    </a:srgbClr>
                  </a:glow>
                  <a:outerShdw blurRad="38100" dist="38100" dir="2700000" algn="tl">
                    <a:srgbClr val="000000">
                      <a:alpha val="43137"/>
                    </a:srgbClr>
                  </a:outerShdw>
                </a:effectLst>
                <a:latin typeface="HGS創英角ﾎﾟｯﾌﾟ体" panose="040B0A00000000000000" pitchFamily="50" charset="-128"/>
                <a:ea typeface="HGS創英角ﾎﾟｯﾌﾟ体" panose="040B0A00000000000000" pitchFamily="50" charset="-128"/>
              </a:rPr>
              <a:t>月</a:t>
            </a:r>
            <a:r>
              <a:rPr kumimoji="1" lang="en-US" altLang="ja-JP" sz="1600" dirty="0">
                <a:ln w="0">
                  <a:solidFill>
                    <a:schemeClr val="accent1">
                      <a:lumMod val="60000"/>
                      <a:lumOff val="40000"/>
                    </a:schemeClr>
                  </a:solidFill>
                </a:ln>
                <a:solidFill>
                  <a:schemeClr val="bg1"/>
                </a:solidFill>
                <a:effectLst>
                  <a:glow rad="101600">
                    <a:srgbClr val="7030A0">
                      <a:alpha val="40000"/>
                    </a:srgbClr>
                  </a:glow>
                  <a:outerShdw blurRad="38100" dist="38100" dir="2700000" algn="tl">
                    <a:srgbClr val="000000">
                      <a:alpha val="43137"/>
                    </a:srgbClr>
                  </a:outerShdw>
                </a:effectLst>
                <a:latin typeface="HGS創英角ﾎﾟｯﾌﾟ体" panose="040B0A00000000000000" pitchFamily="50" charset="-128"/>
                <a:ea typeface="HGS創英角ﾎﾟｯﾌﾟ体" panose="040B0A00000000000000" pitchFamily="50" charset="-128"/>
              </a:rPr>
              <a:t>2</a:t>
            </a:r>
            <a:r>
              <a:rPr kumimoji="1" lang="ja-JP" altLang="en-US" sz="1600" dirty="0">
                <a:ln w="0">
                  <a:solidFill>
                    <a:schemeClr val="accent1">
                      <a:lumMod val="60000"/>
                      <a:lumOff val="40000"/>
                    </a:schemeClr>
                  </a:solidFill>
                </a:ln>
                <a:solidFill>
                  <a:schemeClr val="bg1"/>
                </a:solidFill>
                <a:effectLst>
                  <a:glow rad="101600">
                    <a:srgbClr val="7030A0">
                      <a:alpha val="40000"/>
                    </a:srgbClr>
                  </a:glow>
                  <a:outerShdw blurRad="38100" dist="38100" dir="2700000" algn="tl">
                    <a:srgbClr val="000000">
                      <a:alpha val="43137"/>
                    </a:srgbClr>
                  </a:outerShdw>
                </a:effectLst>
                <a:latin typeface="HGS創英角ﾎﾟｯﾌﾟ体" panose="040B0A00000000000000" pitchFamily="50" charset="-128"/>
                <a:ea typeface="HGS創英角ﾎﾟｯﾌﾟ体" panose="040B0A00000000000000" pitchFamily="50" charset="-128"/>
              </a:rPr>
              <a:t>日（</a:t>
            </a:r>
            <a:r>
              <a:rPr kumimoji="1" lang="ja-JP" altLang="en-US" sz="1600" dirty="0">
                <a:ln w="0">
                  <a:solidFill>
                    <a:schemeClr val="accent1">
                      <a:lumMod val="60000"/>
                      <a:lumOff val="40000"/>
                    </a:schemeClr>
                  </a:solidFill>
                </a:ln>
                <a:solidFill>
                  <a:srgbClr val="00B0F0"/>
                </a:solidFill>
                <a:effectLst>
                  <a:glow rad="101600">
                    <a:srgbClr val="7030A0">
                      <a:alpha val="40000"/>
                    </a:srgbClr>
                  </a:glow>
                  <a:outerShdw blurRad="38100" dist="38100" dir="2700000" algn="tl">
                    <a:srgbClr val="000000">
                      <a:alpha val="43137"/>
                    </a:srgbClr>
                  </a:outerShdw>
                </a:effectLst>
                <a:latin typeface="HGS創英角ﾎﾟｯﾌﾟ体" panose="040B0A00000000000000" pitchFamily="50" charset="-128"/>
                <a:ea typeface="HGS創英角ﾎﾟｯﾌﾟ体" panose="040B0A00000000000000" pitchFamily="50" charset="-128"/>
              </a:rPr>
              <a:t>土</a:t>
            </a:r>
            <a:r>
              <a:rPr kumimoji="1" lang="ja-JP" altLang="en-US" sz="1600" dirty="0">
                <a:ln w="0">
                  <a:solidFill>
                    <a:schemeClr val="accent1">
                      <a:lumMod val="60000"/>
                      <a:lumOff val="40000"/>
                    </a:schemeClr>
                  </a:solidFill>
                </a:ln>
                <a:solidFill>
                  <a:schemeClr val="bg1"/>
                </a:solidFill>
                <a:effectLst>
                  <a:glow rad="101600">
                    <a:srgbClr val="7030A0">
                      <a:alpha val="40000"/>
                    </a:srgbClr>
                  </a:glow>
                  <a:outerShdw blurRad="38100" dist="38100" dir="2700000" algn="tl">
                    <a:srgbClr val="000000">
                      <a:alpha val="43137"/>
                    </a:srgbClr>
                  </a:outerShdw>
                </a:effectLst>
                <a:latin typeface="HGS創英角ﾎﾟｯﾌﾟ体" panose="040B0A00000000000000" pitchFamily="50" charset="-128"/>
                <a:ea typeface="HGS創英角ﾎﾟｯﾌﾟ体" panose="040B0A00000000000000" pitchFamily="50" charset="-128"/>
              </a:rPr>
              <a:t>）に延期</a:t>
            </a:r>
          </a:p>
        </p:txBody>
      </p:sp>
      <p:sp>
        <p:nvSpPr>
          <p:cNvPr id="35" name="テキスト ボックス 34">
            <a:extLst>
              <a:ext uri="{FF2B5EF4-FFF2-40B4-BE49-F238E27FC236}">
                <a16:creationId xmlns:a16="http://schemas.microsoft.com/office/drawing/2014/main" id="{FF7DE4E5-DC17-4F46-81EE-89D7FFB40955}"/>
              </a:ext>
            </a:extLst>
          </p:cNvPr>
          <p:cNvSpPr txBox="1"/>
          <p:nvPr/>
        </p:nvSpPr>
        <p:spPr>
          <a:xfrm>
            <a:off x="0" y="5174079"/>
            <a:ext cx="6727887" cy="446276"/>
          </a:xfrm>
          <a:prstGeom prst="rect">
            <a:avLst/>
          </a:prstGeom>
          <a:noFill/>
          <a:effectLst/>
        </p:spPr>
        <p:txBody>
          <a:bodyPr wrap="square" rtlCol="0">
            <a:spAutoFit/>
          </a:bodyPr>
          <a:lstStyle/>
          <a:p>
            <a:r>
              <a:rPr kumimoji="1" lang="ja-JP" altLang="en-US" sz="1200" b="1" dirty="0">
                <a:ln w="6600">
                  <a:noFill/>
                  <a:prstDash val="solid"/>
                </a:ln>
                <a:solidFill>
                  <a:schemeClr val="bg1"/>
                </a:solidFill>
                <a:latin typeface="HGS創英角ﾎﾟｯﾌﾟ体" panose="040B0A00000000000000" pitchFamily="50" charset="-128"/>
                <a:ea typeface="HGS創英角ﾎﾟｯﾌﾟ体" panose="040B0A00000000000000" pitchFamily="50" charset="-128"/>
              </a:rPr>
              <a:t>普段は立入禁止の室津港作業ヤードの一部をイベント時のみ開放します！</a:t>
            </a:r>
            <a:endParaRPr kumimoji="1" lang="en-US" altLang="ja-JP" sz="1200" b="1" dirty="0">
              <a:ln w="6600">
                <a:noFill/>
                <a:prstDash val="solid"/>
              </a:ln>
              <a:solidFill>
                <a:schemeClr val="bg1"/>
              </a:solidFill>
              <a:latin typeface="HGS創英角ﾎﾟｯﾌﾟ体" panose="040B0A00000000000000" pitchFamily="50" charset="-128"/>
              <a:ea typeface="HGS創英角ﾎﾟｯﾌﾟ体" panose="040B0A00000000000000" pitchFamily="50" charset="-128"/>
            </a:endParaRPr>
          </a:p>
          <a:p>
            <a:r>
              <a:rPr kumimoji="1" lang="en-US" altLang="ja-JP" sz="1100" b="1" dirty="0">
                <a:ln w="6600">
                  <a:noFill/>
                  <a:prstDash val="solid"/>
                </a:ln>
                <a:solidFill>
                  <a:schemeClr val="bg1"/>
                </a:solidFill>
                <a:latin typeface="HGS創英角ﾎﾟｯﾌﾟ体" panose="040B0A00000000000000" pitchFamily="50" charset="-128"/>
                <a:ea typeface="HGS創英角ﾎﾟｯﾌﾟ体" panose="040B0A00000000000000" pitchFamily="50" charset="-128"/>
              </a:rPr>
              <a:t>※</a:t>
            </a:r>
            <a:r>
              <a:rPr lang="ja-JP" altLang="ja-JP" sz="1100" b="1" dirty="0">
                <a:solidFill>
                  <a:schemeClr val="bg1"/>
                </a:solidFill>
                <a:latin typeface="HGS創英角ﾎﾟｯﾌﾟ体" panose="040B0A00000000000000" pitchFamily="50" charset="-128"/>
                <a:ea typeface="HGS創英角ﾎﾟｯﾌﾟ体" panose="040B0A00000000000000" pitchFamily="50" charset="-128"/>
              </a:rPr>
              <a:t>天候・海象条件の悪化、釣果不良の場合は、納竿時間を切り上げる場合があります。</a:t>
            </a:r>
            <a:endParaRPr kumimoji="1" lang="ja-JP" altLang="en-US" sz="1050" b="1" dirty="0">
              <a:ln w="6600">
                <a:noFill/>
                <a:prstDash val="solid"/>
              </a:ln>
              <a:solidFill>
                <a:schemeClr val="bg1"/>
              </a:solidFill>
              <a:latin typeface="HGS創英角ﾎﾟｯﾌﾟ体" panose="040B0A00000000000000" pitchFamily="50" charset="-128"/>
              <a:ea typeface="HGS創英角ﾎﾟｯﾌﾟ体" panose="040B0A00000000000000" pitchFamily="50" charset="-128"/>
            </a:endParaRPr>
          </a:p>
        </p:txBody>
      </p:sp>
      <p:pic>
        <p:nvPicPr>
          <p:cNvPr id="2" name="図 1">
            <a:extLst>
              <a:ext uri="{FF2B5EF4-FFF2-40B4-BE49-F238E27FC236}">
                <a16:creationId xmlns:a16="http://schemas.microsoft.com/office/drawing/2014/main" id="{EE317D72-3DCF-43D3-A7F6-B62C0E6E18E7}"/>
              </a:ext>
            </a:extLst>
          </p:cNvPr>
          <p:cNvPicPr>
            <a:picLocks noChangeAspect="1"/>
          </p:cNvPicPr>
          <p:nvPr/>
        </p:nvPicPr>
        <p:blipFill rotWithShape="1">
          <a:blip r:embed="rId3" cstate="print">
            <a:extLst>
              <a:ext uri="{28A0092B-C50C-407E-A947-70E740481C1C}">
                <a14:useLocalDpi xmlns:a14="http://schemas.microsoft.com/office/drawing/2010/main"/>
              </a:ext>
            </a:extLst>
          </a:blip>
          <a:srcRect t="22472"/>
          <a:stretch/>
        </p:blipFill>
        <p:spPr>
          <a:xfrm>
            <a:off x="4825882" y="5643828"/>
            <a:ext cx="1993661" cy="2677419"/>
          </a:xfrm>
          <a:prstGeom prst="rect">
            <a:avLst/>
          </a:prstGeom>
        </p:spPr>
      </p:pic>
      <p:sp>
        <p:nvSpPr>
          <p:cNvPr id="40" name="テキスト ボックス 39"/>
          <p:cNvSpPr txBox="1"/>
          <p:nvPr/>
        </p:nvSpPr>
        <p:spPr>
          <a:xfrm>
            <a:off x="91656" y="9070326"/>
            <a:ext cx="5054873" cy="692497"/>
          </a:xfrm>
          <a:prstGeom prst="rect">
            <a:avLst/>
          </a:prstGeom>
          <a:noFill/>
          <a:ln>
            <a:solidFill>
              <a:schemeClr val="tx1"/>
            </a:solidFill>
          </a:ln>
        </p:spPr>
        <p:txBody>
          <a:bodyPr wrap="square" rtlCol="0">
            <a:spAutoFit/>
          </a:bodyPr>
          <a:lstStyle/>
          <a:p>
            <a:r>
              <a:rPr kumimoji="1" lang="ja-JP" altLang="en-US" sz="1300" dirty="0">
                <a:latin typeface="UD デジタル 教科書体 NK-R" panose="02020400000000000000" pitchFamily="18" charset="-128"/>
                <a:ea typeface="UD デジタル 教科書体 NK-R" panose="02020400000000000000" pitchFamily="18" charset="-128"/>
              </a:rPr>
              <a:t>主　催：（一社）室戸市観光協会</a:t>
            </a:r>
            <a:endParaRPr kumimoji="1" lang="en-US" altLang="ja-JP" sz="1300" dirty="0">
              <a:latin typeface="UD デジタル 教科書体 NK-R" panose="02020400000000000000" pitchFamily="18" charset="-128"/>
              <a:ea typeface="UD デジタル 教科書体 NK-R" panose="02020400000000000000" pitchFamily="18" charset="-128"/>
            </a:endParaRPr>
          </a:p>
          <a:p>
            <a:r>
              <a:rPr kumimoji="1" lang="ja-JP" altLang="en-US" sz="1300" dirty="0">
                <a:latin typeface="UD デジタル 教科書体 NK-R" panose="02020400000000000000" pitchFamily="18" charset="-128"/>
                <a:ea typeface="UD デジタル 教科書体 NK-R" panose="02020400000000000000" pitchFamily="18" charset="-128"/>
              </a:rPr>
              <a:t>後　援：四国地方整備局 高知港湾・空港整備事務所／</a:t>
            </a:r>
            <a:endParaRPr kumimoji="1" lang="en-US" altLang="ja-JP" sz="1300" dirty="0">
              <a:latin typeface="UD デジタル 教科書体 NK-R" panose="02020400000000000000" pitchFamily="18" charset="-128"/>
              <a:ea typeface="UD デジタル 教科書体 NK-R" panose="02020400000000000000" pitchFamily="18" charset="-128"/>
            </a:endParaRPr>
          </a:p>
          <a:p>
            <a:r>
              <a:rPr kumimoji="1" lang="ja-JP" altLang="en-US" sz="1300" dirty="0">
                <a:latin typeface="UD デジタル 教科書体 NK-R" panose="02020400000000000000" pitchFamily="18" charset="-128"/>
                <a:ea typeface="UD デジタル 教科書体 NK-R" panose="02020400000000000000" pitchFamily="18" charset="-128"/>
              </a:rPr>
              <a:t>　　　　　　高知県／室戸市／公益財団法人 日本釣振興会 高知県支部</a:t>
            </a:r>
            <a:endParaRPr kumimoji="1" lang="en-US" altLang="ja-JP" sz="1300" dirty="0">
              <a:latin typeface="UD デジタル 教科書体 NK-R" panose="02020400000000000000" pitchFamily="18" charset="-128"/>
              <a:ea typeface="UD デジタル 教科書体 NK-R" panose="02020400000000000000" pitchFamily="18" charset="-128"/>
            </a:endParaRPr>
          </a:p>
        </p:txBody>
      </p:sp>
      <p:sp>
        <p:nvSpPr>
          <p:cNvPr id="3" name="正方形/長方形 2"/>
          <p:cNvSpPr/>
          <p:nvPr/>
        </p:nvSpPr>
        <p:spPr>
          <a:xfrm rot="3451998">
            <a:off x="5045846" y="7801922"/>
            <a:ext cx="78573" cy="46966"/>
          </a:xfrm>
          <a:prstGeom prst="rect">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22" name="グループ化 21"/>
          <p:cNvGrpSpPr/>
          <p:nvPr/>
        </p:nvGrpSpPr>
        <p:grpSpPr>
          <a:xfrm>
            <a:off x="5106607" y="7742473"/>
            <a:ext cx="793207" cy="128685"/>
            <a:chOff x="4857448" y="8271719"/>
            <a:chExt cx="793207" cy="128685"/>
          </a:xfrm>
        </p:grpSpPr>
        <p:sp>
          <p:nvSpPr>
            <p:cNvPr id="5" name="テキスト ボックス 4"/>
            <p:cNvSpPr txBox="1"/>
            <p:nvPr/>
          </p:nvSpPr>
          <p:spPr>
            <a:xfrm>
              <a:off x="5147152" y="8271719"/>
              <a:ext cx="503503" cy="128685"/>
            </a:xfrm>
            <a:prstGeom prst="rect">
              <a:avLst/>
            </a:prstGeom>
            <a:solidFill>
              <a:schemeClr val="bg1"/>
            </a:solidFill>
            <a:ln w="12700">
              <a:solidFill>
                <a:schemeClr val="tx1"/>
              </a:solidFill>
            </a:ln>
          </p:spPr>
          <p:txBody>
            <a:bodyPr wrap="square" lIns="36000" tIns="18000" rIns="36000" bIns="18000" rtlCol="0" anchor="ctr" anchorCtr="0">
              <a:spAutoFit/>
            </a:bodyPr>
            <a:lstStyle/>
            <a:p>
              <a:pPr algn="ctr"/>
              <a:r>
                <a:rPr kumimoji="1" lang="ja-JP" altLang="en-US" sz="600" b="1" dirty="0">
                  <a:latin typeface="ＭＳ Ｐゴシック" panose="020B0600070205080204" pitchFamily="50" charset="-128"/>
                  <a:ea typeface="ＭＳ Ｐゴシック" panose="020B0600070205080204" pitchFamily="50" charset="-128"/>
                </a:rPr>
                <a:t>飲食ブース</a:t>
              </a:r>
            </a:p>
          </p:txBody>
        </p:sp>
        <p:cxnSp>
          <p:nvCxnSpPr>
            <p:cNvPr id="8" name="直線矢印コネクタ 7"/>
            <p:cNvCxnSpPr/>
            <p:nvPr/>
          </p:nvCxnSpPr>
          <p:spPr>
            <a:xfrm flipH="1">
              <a:off x="4857448" y="8308898"/>
              <a:ext cx="290897" cy="18922"/>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grpSp>
      <p:sp>
        <p:nvSpPr>
          <p:cNvPr id="16" name="テキスト ボックス 15"/>
          <p:cNvSpPr txBox="1"/>
          <p:nvPr/>
        </p:nvSpPr>
        <p:spPr>
          <a:xfrm>
            <a:off x="87636" y="-207944"/>
            <a:ext cx="7035568" cy="1477328"/>
          </a:xfrm>
          <a:prstGeom prst="rect">
            <a:avLst/>
          </a:prstGeom>
          <a:noFill/>
          <a:ln w="12700">
            <a:noFill/>
          </a:ln>
        </p:spPr>
        <p:txBody>
          <a:bodyPr vert="horz" wrap="square" rtlCol="0">
            <a:spAutoFit/>
          </a:bodyPr>
          <a:lstStyle/>
          <a:p>
            <a:r>
              <a:rPr kumimoji="1" lang="ja-JP" altLang="en-US" sz="9000" b="1" spc="300" dirty="0">
                <a:ln w="12700">
                  <a:solidFill>
                    <a:srgbClr val="CC0000"/>
                  </a:solidFill>
                </a:ln>
                <a:solidFill>
                  <a:srgbClr val="FF99CC"/>
                </a:solidFill>
                <a:effectLst>
                  <a:glow>
                    <a:schemeClr val="accent1">
                      <a:alpha val="40000"/>
                    </a:schemeClr>
                  </a:glow>
                </a:effectLst>
                <a:latin typeface="HGS明朝E" panose="02020900000000000000" pitchFamily="18" charset="-128"/>
                <a:ea typeface="HGS明朝E" panose="02020900000000000000" pitchFamily="18" charset="-128"/>
              </a:rPr>
              <a:t>第</a:t>
            </a:r>
            <a:r>
              <a:rPr kumimoji="1" lang="en-US" altLang="ja-JP" sz="9000" b="1" spc="300" dirty="0">
                <a:ln w="12700">
                  <a:solidFill>
                    <a:srgbClr val="CC0000"/>
                  </a:solidFill>
                </a:ln>
                <a:solidFill>
                  <a:srgbClr val="FF99CC"/>
                </a:solidFill>
                <a:effectLst>
                  <a:glow>
                    <a:schemeClr val="accent1">
                      <a:alpha val="40000"/>
                    </a:schemeClr>
                  </a:glow>
                </a:effectLst>
                <a:latin typeface="HGS明朝E" panose="02020900000000000000" pitchFamily="18" charset="-128"/>
                <a:ea typeface="HGS明朝E" panose="02020900000000000000" pitchFamily="18" charset="-128"/>
              </a:rPr>
              <a:t>4</a:t>
            </a:r>
            <a:r>
              <a:rPr kumimoji="1" lang="ja-JP" altLang="en-US" sz="9000" b="1" spc="300" dirty="0">
                <a:ln w="12700">
                  <a:solidFill>
                    <a:srgbClr val="CC0000"/>
                  </a:solidFill>
                </a:ln>
                <a:solidFill>
                  <a:srgbClr val="FF99CC"/>
                </a:solidFill>
                <a:effectLst>
                  <a:glow>
                    <a:schemeClr val="accent1">
                      <a:alpha val="40000"/>
                    </a:schemeClr>
                  </a:glow>
                </a:effectLst>
                <a:latin typeface="HGS明朝E" panose="02020900000000000000" pitchFamily="18" charset="-128"/>
                <a:ea typeface="HGS明朝E" panose="02020900000000000000" pitchFamily="18" charset="-128"/>
              </a:rPr>
              <a:t>回</a:t>
            </a:r>
            <a:r>
              <a:rPr kumimoji="1" lang="ja-JP" altLang="en-US" sz="9000" b="1" spc="-300" dirty="0">
                <a:ln w="12700">
                  <a:solidFill>
                    <a:schemeClr val="accent1">
                      <a:lumMod val="75000"/>
                    </a:schemeClr>
                  </a:solidFill>
                </a:ln>
                <a:solidFill>
                  <a:srgbClr val="FFC000"/>
                </a:solidFill>
                <a:effectLst>
                  <a:glow>
                    <a:schemeClr val="accent1">
                      <a:alpha val="40000"/>
                    </a:schemeClr>
                  </a:glow>
                </a:effectLst>
                <a:latin typeface="HGS明朝E" panose="02020900000000000000" pitchFamily="18" charset="-128"/>
                <a:ea typeface="HGS明朝E" panose="02020900000000000000" pitchFamily="18" charset="-128"/>
              </a:rPr>
              <a:t>室津港</a:t>
            </a:r>
          </a:p>
        </p:txBody>
      </p:sp>
      <p:sp>
        <p:nvSpPr>
          <p:cNvPr id="32" name="テキスト ボックス 31"/>
          <p:cNvSpPr txBox="1"/>
          <p:nvPr/>
        </p:nvSpPr>
        <p:spPr>
          <a:xfrm>
            <a:off x="0" y="2020757"/>
            <a:ext cx="2493867" cy="1477328"/>
          </a:xfrm>
          <a:prstGeom prst="rect">
            <a:avLst/>
          </a:prstGeom>
          <a:noFill/>
          <a:ln>
            <a:noFill/>
          </a:ln>
        </p:spPr>
        <p:txBody>
          <a:bodyPr vert="horz" wrap="square" rtlCol="0">
            <a:spAutoFit/>
          </a:bodyPr>
          <a:lstStyle/>
          <a:p>
            <a:r>
              <a:rPr kumimoji="1" lang="ja-JP" altLang="en-US" sz="9000" b="1" spc="-300" dirty="0">
                <a:ln w="12700">
                  <a:solidFill>
                    <a:srgbClr val="FF6600"/>
                  </a:solidFill>
                </a:ln>
                <a:solidFill>
                  <a:srgbClr val="FF0000"/>
                </a:solidFill>
                <a:effectLst>
                  <a:glow>
                    <a:schemeClr val="accent1">
                      <a:alpha val="40000"/>
                    </a:schemeClr>
                  </a:glow>
                </a:effectLst>
                <a:latin typeface="HGS明朝E" panose="02020900000000000000" pitchFamily="18" charset="-128"/>
                <a:ea typeface="HGS明朝E" panose="02020900000000000000" pitchFamily="18" charset="-128"/>
              </a:rPr>
              <a:t>大会</a:t>
            </a:r>
          </a:p>
        </p:txBody>
      </p:sp>
      <p:sp>
        <p:nvSpPr>
          <p:cNvPr id="4" name="ハート 3"/>
          <p:cNvSpPr/>
          <p:nvPr/>
        </p:nvSpPr>
        <p:spPr>
          <a:xfrm>
            <a:off x="188702" y="3672142"/>
            <a:ext cx="2420497" cy="1449141"/>
          </a:xfrm>
          <a:prstGeom prst="heart">
            <a:avLst/>
          </a:prstGeom>
          <a:blipFill dpi="0" rotWithShape="1">
            <a:blip r:embed="rId4">
              <a:alphaModFix amt="32000"/>
            </a:blip>
            <a:srcRect/>
            <a:tile tx="0" ty="0" sx="100000" sy="100000" flip="none" algn="tl"/>
          </a:blipFill>
          <a:ln>
            <a:solidFill>
              <a:srgbClr val="CC0000"/>
            </a:solidFill>
          </a:ln>
          <a:effectLst>
            <a:glow rad="228600">
              <a:srgbClr val="FF0000">
                <a:alpha val="40000"/>
              </a:srgb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3" name="テキスト ボックス 32">
            <a:extLst>
              <a:ext uri="{FF2B5EF4-FFF2-40B4-BE49-F238E27FC236}">
                <a16:creationId xmlns:a16="http://schemas.microsoft.com/office/drawing/2014/main" id="{FF7DE4E5-DC17-4F46-81EE-89D7FFB40955}"/>
              </a:ext>
            </a:extLst>
          </p:cNvPr>
          <p:cNvSpPr txBox="1"/>
          <p:nvPr/>
        </p:nvSpPr>
        <p:spPr>
          <a:xfrm>
            <a:off x="5239567" y="4080311"/>
            <a:ext cx="1572606" cy="400110"/>
          </a:xfrm>
          <a:prstGeom prst="rect">
            <a:avLst/>
          </a:prstGeom>
          <a:noFill/>
          <a:effectLst/>
        </p:spPr>
        <p:txBody>
          <a:bodyPr wrap="square" rtlCol="0">
            <a:spAutoFit/>
          </a:bodyPr>
          <a:lstStyle/>
          <a:p>
            <a:pPr algn="ctr"/>
            <a:r>
              <a:rPr kumimoji="1" lang="en-US" altLang="ja-JP" sz="2000" b="1" dirty="0">
                <a:ln w="6600">
                  <a:solidFill>
                    <a:schemeClr val="bg1"/>
                  </a:solidFill>
                  <a:prstDash val="solid"/>
                </a:ln>
                <a:solidFill>
                  <a:srgbClr val="FF0000"/>
                </a:solidFill>
                <a:effectLst>
                  <a:outerShdw dist="38100" dir="2700000" algn="tl" rotWithShape="0">
                    <a:srgbClr val="0070C0"/>
                  </a:outerShdw>
                </a:effectLst>
                <a:latin typeface="HGS創英角ﾎﾟｯﾌﾟ体" panose="040B0A00000000000000" pitchFamily="50" charset="-128"/>
                <a:ea typeface="HGS創英角ﾎﾟｯﾌﾟ体" panose="040B0A00000000000000" pitchFamily="50" charset="-128"/>
              </a:rPr>
              <a:t>※</a:t>
            </a:r>
            <a:r>
              <a:rPr kumimoji="1" lang="ja-JP" altLang="en-US" sz="2000" b="1" dirty="0">
                <a:ln w="6600">
                  <a:solidFill>
                    <a:schemeClr val="bg1"/>
                  </a:solidFill>
                  <a:prstDash val="solid"/>
                </a:ln>
                <a:solidFill>
                  <a:srgbClr val="FF0000"/>
                </a:solidFill>
                <a:effectLst>
                  <a:outerShdw dist="38100" dir="2700000" algn="tl" rotWithShape="0">
                    <a:srgbClr val="0070C0"/>
                  </a:outerShdw>
                </a:effectLst>
                <a:latin typeface="HGS創英角ﾎﾟｯﾌﾟ体" panose="040B0A00000000000000" pitchFamily="50" charset="-128"/>
                <a:ea typeface="HGS創英角ﾎﾟｯﾌﾟ体" panose="040B0A00000000000000" pitchFamily="50" charset="-128"/>
              </a:rPr>
              <a:t>少雨決行</a:t>
            </a:r>
            <a:endParaRPr kumimoji="1" lang="en-US" altLang="ja-JP" sz="1600" b="1" dirty="0">
              <a:ln w="6600">
                <a:noFill/>
                <a:prstDash val="solid"/>
              </a:ln>
              <a:solidFill>
                <a:srgbClr val="FF0000"/>
              </a:solidFill>
              <a:latin typeface="HGS創英角ﾎﾟｯﾌﾟ体" panose="040B0A00000000000000" pitchFamily="50" charset="-128"/>
              <a:ea typeface="HGS創英角ﾎﾟｯﾌﾟ体" panose="040B0A00000000000000" pitchFamily="50" charset="-128"/>
            </a:endParaRPr>
          </a:p>
        </p:txBody>
      </p:sp>
      <p:sp>
        <p:nvSpPr>
          <p:cNvPr id="7" name="テキスト ボックス 6"/>
          <p:cNvSpPr txBox="1"/>
          <p:nvPr/>
        </p:nvSpPr>
        <p:spPr>
          <a:xfrm>
            <a:off x="551564" y="4059042"/>
            <a:ext cx="1694771" cy="830997"/>
          </a:xfrm>
          <a:prstGeom prst="rect">
            <a:avLst/>
          </a:prstGeom>
          <a:noFill/>
        </p:spPr>
        <p:txBody>
          <a:bodyPr wrap="square" rtlCol="0">
            <a:spAutoFit/>
          </a:bodyPr>
          <a:lstStyle/>
          <a:p>
            <a:pPr algn="ctr"/>
            <a:r>
              <a:rPr kumimoji="1" lang="ja-JP" altLang="en-US" sz="1600" dirty="0">
                <a:latin typeface="UD デジタル 教科書体 NK-B" panose="02020700000000000000" pitchFamily="18" charset="-128"/>
                <a:ea typeface="UD デジタル 教科書体 NK-B" panose="02020700000000000000" pitchFamily="18" charset="-128"/>
              </a:rPr>
              <a:t>大切な人と釣ろう</a:t>
            </a:r>
            <a:endParaRPr kumimoji="1" lang="en-US" altLang="ja-JP" sz="1600" dirty="0">
              <a:latin typeface="UD デジタル 教科書体 NK-B" panose="02020700000000000000" pitchFamily="18" charset="-128"/>
              <a:ea typeface="UD デジタル 教科書体 NK-B" panose="02020700000000000000" pitchFamily="18" charset="-128"/>
            </a:endParaRPr>
          </a:p>
          <a:p>
            <a:pPr algn="ctr"/>
            <a:r>
              <a:rPr kumimoji="1" lang="en-US" altLang="ja-JP" sz="1600" dirty="0">
                <a:latin typeface="UD デジタル 教科書体 NK-B" panose="02020700000000000000" pitchFamily="18" charset="-128"/>
                <a:ea typeface="UD デジタル 教科書体 NK-B" panose="02020700000000000000" pitchFamily="18" charset="-128"/>
              </a:rPr>
              <a:t>in</a:t>
            </a:r>
          </a:p>
          <a:p>
            <a:pPr algn="ctr"/>
            <a:r>
              <a:rPr kumimoji="1" lang="ja-JP" altLang="en-US" sz="1600" dirty="0">
                <a:latin typeface="UD デジタル 教科書体 NK-B" panose="02020700000000000000" pitchFamily="18" charset="-128"/>
                <a:ea typeface="UD デジタル 教科書体 NK-B" panose="02020700000000000000" pitchFamily="18" charset="-128"/>
              </a:rPr>
              <a:t>恋人の聖地</a:t>
            </a:r>
            <a:endParaRPr kumimoji="1" lang="en-US" altLang="ja-JP" sz="1600" dirty="0">
              <a:latin typeface="UD デジタル 教科書体 NK-B" panose="02020700000000000000" pitchFamily="18" charset="-128"/>
              <a:ea typeface="UD デジタル 教科書体 NK-B" panose="02020700000000000000" pitchFamily="18" charset="-128"/>
            </a:endParaRPr>
          </a:p>
        </p:txBody>
      </p:sp>
      <p:pic>
        <p:nvPicPr>
          <p:cNvPr id="12" name="図 11"/>
          <p:cNvPicPr>
            <a:picLocks noChangeAspect="1"/>
          </p:cNvPicPr>
          <p:nvPr/>
        </p:nvPicPr>
        <p:blipFill>
          <a:blip r:embed="rId5" cstate="hqprint">
            <a:extLst>
              <a:ext uri="{28A0092B-C50C-407E-A947-70E740481C1C}">
                <a14:useLocalDpi xmlns:a14="http://schemas.microsoft.com/office/drawing/2010/main" val="0"/>
              </a:ext>
            </a:extLst>
          </a:blip>
          <a:stretch>
            <a:fillRect/>
          </a:stretch>
        </p:blipFill>
        <p:spPr>
          <a:xfrm>
            <a:off x="5146529" y="8958518"/>
            <a:ext cx="1673015" cy="916115"/>
          </a:xfrm>
          <a:prstGeom prst="rect">
            <a:avLst/>
          </a:prstGeom>
        </p:spPr>
      </p:pic>
      <p:graphicFrame>
        <p:nvGraphicFramePr>
          <p:cNvPr id="14" name="表 13"/>
          <p:cNvGraphicFramePr>
            <a:graphicFrameLocks noGrp="1"/>
          </p:cNvGraphicFramePr>
          <p:nvPr>
            <p:extLst>
              <p:ext uri="{D42A27DB-BD31-4B8C-83A1-F6EECF244321}">
                <p14:modId xmlns:p14="http://schemas.microsoft.com/office/powerpoint/2010/main" val="2203928073"/>
              </p:ext>
            </p:extLst>
          </p:nvPr>
        </p:nvGraphicFramePr>
        <p:xfrm>
          <a:off x="91656" y="5634763"/>
          <a:ext cx="4680000" cy="2857955"/>
        </p:xfrm>
        <a:graphic>
          <a:graphicData uri="http://schemas.openxmlformats.org/drawingml/2006/table">
            <a:tbl>
              <a:tblPr firstRow="1" bandRow="1">
                <a:tableStyleId>{5C22544A-7EE6-4342-B048-85BDC9FD1C3A}</a:tableStyleId>
              </a:tblPr>
              <a:tblGrid>
                <a:gridCol w="1048914">
                  <a:extLst>
                    <a:ext uri="{9D8B030D-6E8A-4147-A177-3AD203B41FA5}">
                      <a16:colId xmlns:a16="http://schemas.microsoft.com/office/drawing/2014/main" val="1741452596"/>
                    </a:ext>
                  </a:extLst>
                </a:gridCol>
                <a:gridCol w="3631086">
                  <a:extLst>
                    <a:ext uri="{9D8B030D-6E8A-4147-A177-3AD203B41FA5}">
                      <a16:colId xmlns:a16="http://schemas.microsoft.com/office/drawing/2014/main" val="1182453116"/>
                    </a:ext>
                  </a:extLst>
                </a:gridCol>
              </a:tblGrid>
              <a:tr h="321655">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1" lang="ja-JP" altLang="en-US" sz="1200" b="1" dirty="0">
                          <a:solidFill>
                            <a:schemeClr val="bg1"/>
                          </a:solidFill>
                          <a:latin typeface="UD デジタル 教科書体 NK-R" panose="02020400000000000000" pitchFamily="18" charset="-128"/>
                          <a:ea typeface="UD デジタル 教科書体 NK-R" panose="02020400000000000000" pitchFamily="18" charset="-128"/>
                        </a:rPr>
                        <a:t>開催場所</a:t>
                      </a:r>
                    </a:p>
                  </a:txBody>
                  <a:tcPr anchor="ctr">
                    <a:solidFill>
                      <a:srgbClr val="FF9900"/>
                    </a:solidFill>
                  </a:tcPr>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1" lang="ja-JP" altLang="en-US" sz="1200" dirty="0">
                          <a:solidFill>
                            <a:schemeClr val="tx1"/>
                          </a:solidFill>
                          <a:latin typeface="UD デジタル 教科書体 NK-R" panose="02020400000000000000" pitchFamily="18" charset="-128"/>
                          <a:ea typeface="UD デジタル 教科書体 NK-R" panose="02020400000000000000" pitchFamily="18" charset="-128"/>
                        </a:rPr>
                        <a:t>室津港作業ヤード</a:t>
                      </a:r>
                      <a:r>
                        <a:rPr kumimoji="1" lang="ja-JP" altLang="en-US" sz="1000" dirty="0">
                          <a:solidFill>
                            <a:schemeClr val="tx1"/>
                          </a:solidFill>
                          <a:latin typeface="UD デジタル 教科書体 NK-R" panose="02020400000000000000" pitchFamily="18" charset="-128"/>
                          <a:ea typeface="UD デジタル 教科書体 NK-R" panose="02020400000000000000" pitchFamily="18" charset="-128"/>
                        </a:rPr>
                        <a:t>（高知県室戸市浮津</a:t>
                      </a:r>
                      <a:r>
                        <a:rPr kumimoji="1" lang="en-US" altLang="ja-JP" sz="1000" dirty="0">
                          <a:solidFill>
                            <a:schemeClr val="tx1"/>
                          </a:solidFill>
                          <a:latin typeface="UD デジタル 教科書体 NK-R" panose="02020400000000000000" pitchFamily="18" charset="-128"/>
                          <a:ea typeface="UD デジタル 教科書体 NK-R" panose="02020400000000000000" pitchFamily="18" charset="-128"/>
                        </a:rPr>
                        <a:t>2474</a:t>
                      </a:r>
                      <a:r>
                        <a:rPr kumimoji="1" lang="ja-JP" altLang="en-US" sz="1000" dirty="0">
                          <a:solidFill>
                            <a:schemeClr val="tx1"/>
                          </a:solidFill>
                          <a:latin typeface="UD デジタル 教科書体 NK-R" panose="02020400000000000000" pitchFamily="18" charset="-128"/>
                          <a:ea typeface="UD デジタル 教科書体 NK-R" panose="02020400000000000000" pitchFamily="18" charset="-128"/>
                        </a:rPr>
                        <a:t>番</a:t>
                      </a:r>
                      <a:r>
                        <a:rPr kumimoji="1" lang="en-US" altLang="ja-JP" sz="1000" dirty="0">
                          <a:solidFill>
                            <a:schemeClr val="tx1"/>
                          </a:solidFill>
                          <a:latin typeface="UD デジタル 教科書体 NK-R" panose="02020400000000000000" pitchFamily="18" charset="-128"/>
                          <a:ea typeface="UD デジタル 教科書体 NK-R" panose="02020400000000000000" pitchFamily="18" charset="-128"/>
                        </a:rPr>
                        <a:t>4</a:t>
                      </a:r>
                      <a:r>
                        <a:rPr kumimoji="1" lang="ja-JP" altLang="en-US" sz="1000" dirty="0">
                          <a:solidFill>
                            <a:schemeClr val="tx1"/>
                          </a:solidFill>
                          <a:latin typeface="UD デジタル 教科書体 NK-R" panose="02020400000000000000" pitchFamily="18" charset="-128"/>
                          <a:ea typeface="UD デジタル 教科書体 NK-R" panose="02020400000000000000" pitchFamily="18" charset="-128"/>
                        </a:rPr>
                        <a:t>）</a:t>
                      </a:r>
                    </a:p>
                  </a:txBody>
                  <a:tcPr anchor="ctr">
                    <a:noFill/>
                  </a:tcPr>
                </a:tc>
                <a:extLst>
                  <a:ext uri="{0D108BD9-81ED-4DB2-BD59-A6C34878D82A}">
                    <a16:rowId xmlns:a16="http://schemas.microsoft.com/office/drawing/2014/main" val="3310795247"/>
                  </a:ext>
                </a:extLst>
              </a:tr>
              <a:tr h="321655">
                <a:tc>
                  <a:txBody>
                    <a:bodyPr/>
                    <a:lstStyle/>
                    <a:p>
                      <a:pPr algn="ctr"/>
                      <a:r>
                        <a:rPr kumimoji="1" lang="ja-JP" altLang="en-US" sz="1200" b="1" dirty="0">
                          <a:solidFill>
                            <a:schemeClr val="bg1"/>
                          </a:solidFill>
                          <a:latin typeface="UD デジタル 教科書体 NK-R" panose="02020400000000000000" pitchFamily="18" charset="-128"/>
                          <a:ea typeface="UD デジタル 教科書体 NK-R" panose="02020400000000000000" pitchFamily="18" charset="-128"/>
                        </a:rPr>
                        <a:t>受付時間</a:t>
                      </a:r>
                    </a:p>
                  </a:txBody>
                  <a:tcPr anchor="ctr">
                    <a:solidFill>
                      <a:srgbClr val="FF9900"/>
                    </a:solidFill>
                  </a:tcPr>
                </a:tc>
                <a:tc>
                  <a:txBody>
                    <a:bodyPr/>
                    <a:lstStyle/>
                    <a:p>
                      <a:r>
                        <a:rPr kumimoji="1" lang="ja-JP" altLang="en-US" sz="1200" dirty="0">
                          <a:solidFill>
                            <a:schemeClr val="tx1"/>
                          </a:solidFill>
                          <a:latin typeface="UD デジタル 教科書体 NK-R" panose="02020400000000000000" pitchFamily="18" charset="-128"/>
                          <a:ea typeface="UD デジタル 教科書体 NK-R" panose="02020400000000000000" pitchFamily="18" charset="-128"/>
                        </a:rPr>
                        <a:t>午前</a:t>
                      </a:r>
                      <a:r>
                        <a:rPr kumimoji="1" lang="en-US" altLang="ja-JP" sz="1200" dirty="0">
                          <a:solidFill>
                            <a:schemeClr val="tx1"/>
                          </a:solidFill>
                          <a:latin typeface="UD デジタル 教科書体 NK-R" panose="02020400000000000000" pitchFamily="18" charset="-128"/>
                          <a:ea typeface="UD デジタル 教科書体 NK-R" panose="02020400000000000000" pitchFamily="18" charset="-128"/>
                        </a:rPr>
                        <a:t>7</a:t>
                      </a:r>
                      <a:r>
                        <a:rPr kumimoji="1" lang="ja-JP" altLang="en-US" sz="1200" dirty="0">
                          <a:solidFill>
                            <a:schemeClr val="tx1"/>
                          </a:solidFill>
                          <a:latin typeface="UD デジタル 教科書体 NK-R" panose="02020400000000000000" pitchFamily="18" charset="-128"/>
                          <a:ea typeface="UD デジタル 教科書体 NK-R" panose="02020400000000000000" pitchFamily="18" charset="-128"/>
                        </a:rPr>
                        <a:t>：</a:t>
                      </a:r>
                      <a:r>
                        <a:rPr kumimoji="1" lang="en-US" altLang="ja-JP" sz="1200" dirty="0">
                          <a:solidFill>
                            <a:schemeClr val="tx1"/>
                          </a:solidFill>
                          <a:latin typeface="UD デジタル 教科書体 NK-R" panose="02020400000000000000" pitchFamily="18" charset="-128"/>
                          <a:ea typeface="UD デジタル 教科書体 NK-R" panose="02020400000000000000" pitchFamily="18" charset="-128"/>
                        </a:rPr>
                        <a:t>00</a:t>
                      </a:r>
                      <a:r>
                        <a:rPr kumimoji="1" lang="ja-JP" altLang="en-US" sz="1200" dirty="0">
                          <a:solidFill>
                            <a:schemeClr val="tx1"/>
                          </a:solidFill>
                          <a:latin typeface="UD デジタル 教科書体 NK-R" panose="02020400000000000000" pitchFamily="18" charset="-128"/>
                          <a:ea typeface="UD デジタル 教科書体 NK-R" panose="02020400000000000000" pitchFamily="18" charset="-128"/>
                        </a:rPr>
                        <a:t>～</a:t>
                      </a:r>
                      <a:r>
                        <a:rPr kumimoji="1" lang="en-US" altLang="ja-JP" sz="1200" dirty="0">
                          <a:solidFill>
                            <a:schemeClr val="tx1"/>
                          </a:solidFill>
                          <a:latin typeface="UD デジタル 教科書体 NK-R" panose="02020400000000000000" pitchFamily="18" charset="-128"/>
                          <a:ea typeface="UD デジタル 教科書体 NK-R" panose="02020400000000000000" pitchFamily="18" charset="-128"/>
                        </a:rPr>
                        <a:t>7</a:t>
                      </a:r>
                      <a:r>
                        <a:rPr kumimoji="1" lang="ja-JP" altLang="en-US" sz="1200" dirty="0">
                          <a:solidFill>
                            <a:schemeClr val="tx1"/>
                          </a:solidFill>
                          <a:latin typeface="UD デジタル 教科書体 NK-R" panose="02020400000000000000" pitchFamily="18" charset="-128"/>
                          <a:ea typeface="UD デジタル 教科書体 NK-R" panose="02020400000000000000" pitchFamily="18" charset="-128"/>
                        </a:rPr>
                        <a:t>：</a:t>
                      </a:r>
                      <a:r>
                        <a:rPr kumimoji="1" lang="en-US" altLang="ja-JP" sz="1200" dirty="0">
                          <a:solidFill>
                            <a:schemeClr val="tx1"/>
                          </a:solidFill>
                          <a:latin typeface="UD デジタル 教科書体 NK-R" panose="02020400000000000000" pitchFamily="18" charset="-128"/>
                          <a:ea typeface="UD デジタル 教科書体 NK-R" panose="02020400000000000000" pitchFamily="18" charset="-128"/>
                        </a:rPr>
                        <a:t>30</a:t>
                      </a:r>
                      <a:r>
                        <a:rPr kumimoji="1" lang="ja-JP" altLang="en-US" sz="1200" dirty="0">
                          <a:solidFill>
                            <a:schemeClr val="tx1"/>
                          </a:solidFill>
                          <a:latin typeface="UD デジタル 教科書体 NK-R" panose="02020400000000000000" pitchFamily="18" charset="-128"/>
                          <a:ea typeface="UD デジタル 教科書体 NK-R" panose="02020400000000000000" pitchFamily="18" charset="-128"/>
                        </a:rPr>
                        <a:t>（詳細は裏面参照）</a:t>
                      </a:r>
                    </a:p>
                  </a:txBody>
                  <a:tcPr anchor="ctr">
                    <a:noFill/>
                  </a:tcPr>
                </a:tc>
                <a:extLst>
                  <a:ext uri="{0D108BD9-81ED-4DB2-BD59-A6C34878D82A}">
                    <a16:rowId xmlns:a16="http://schemas.microsoft.com/office/drawing/2014/main" val="4037791409"/>
                  </a:ext>
                </a:extLst>
              </a:tr>
              <a:tr h="321655">
                <a:tc>
                  <a:txBody>
                    <a:bodyPr/>
                    <a:lstStyle/>
                    <a:p>
                      <a:pPr algn="ctr"/>
                      <a:r>
                        <a:rPr kumimoji="1" lang="ja-JP" altLang="en-US" sz="1200" b="1" dirty="0">
                          <a:solidFill>
                            <a:schemeClr val="bg1"/>
                          </a:solidFill>
                          <a:latin typeface="UD デジタル 教科書体 NK-R" panose="02020400000000000000" pitchFamily="18" charset="-128"/>
                          <a:ea typeface="UD デジタル 教科書体 NK-R" panose="02020400000000000000" pitchFamily="18" charset="-128"/>
                        </a:rPr>
                        <a:t>募集人員</a:t>
                      </a:r>
                    </a:p>
                  </a:txBody>
                  <a:tcPr anchor="ctr">
                    <a:solidFill>
                      <a:srgbClr val="FF9900"/>
                    </a:solidFill>
                  </a:tcPr>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1" lang="en-US" altLang="ja-JP" sz="1200" dirty="0">
                          <a:latin typeface="UD デジタル 教科書体 NK-R" panose="02020400000000000000" pitchFamily="18" charset="-128"/>
                          <a:ea typeface="UD デジタル 教科書体 NK-R" panose="02020400000000000000" pitchFamily="18" charset="-128"/>
                        </a:rPr>
                        <a:t>50</a:t>
                      </a:r>
                      <a:r>
                        <a:rPr kumimoji="1" lang="ja-JP" altLang="en-US" sz="1200" dirty="0">
                          <a:latin typeface="UD デジタル 教科書体 NK-R" panose="02020400000000000000" pitchFamily="18" charset="-128"/>
                          <a:ea typeface="UD デジタル 教科書体 NK-R" panose="02020400000000000000" pitchFamily="18" charset="-128"/>
                        </a:rPr>
                        <a:t>名</a:t>
                      </a:r>
                      <a:r>
                        <a:rPr kumimoji="1" lang="ja-JP" altLang="en-US" sz="1200" dirty="0">
                          <a:solidFill>
                            <a:srgbClr val="FF0000"/>
                          </a:solidFill>
                          <a:latin typeface="UD デジタル 教科書体 NK-R" panose="02020400000000000000" pitchFamily="18" charset="-128"/>
                          <a:ea typeface="UD デジタル 教科書体 NK-R" panose="02020400000000000000" pitchFamily="18" charset="-128"/>
                        </a:rPr>
                        <a:t>（カップルでの参加大歓迎）</a:t>
                      </a:r>
                      <a:r>
                        <a:rPr kumimoji="1" lang="en-US" altLang="ja-JP" sz="1200" dirty="0">
                          <a:latin typeface="UD デジタル 教科書体 NK-R" panose="02020400000000000000" pitchFamily="18" charset="-128"/>
                          <a:ea typeface="UD デジタル 教科書体 NK-R" panose="02020400000000000000" pitchFamily="18" charset="-128"/>
                        </a:rPr>
                        <a:t>※</a:t>
                      </a:r>
                      <a:r>
                        <a:rPr kumimoji="1" lang="ja-JP" altLang="en-US" sz="1200" dirty="0">
                          <a:latin typeface="UD デジタル 教科書体 NK-R" panose="02020400000000000000" pitchFamily="18" charset="-128"/>
                          <a:ea typeface="UD デジタル 教科書体 NK-R" panose="02020400000000000000" pitchFamily="18" charset="-128"/>
                        </a:rPr>
                        <a:t>先着順</a:t>
                      </a:r>
                      <a:endParaRPr kumimoji="1" lang="en-US" altLang="ja-JP" sz="1200" dirty="0">
                        <a:latin typeface="UD デジタル 教科書体 NK-R" panose="02020400000000000000" pitchFamily="18" charset="-128"/>
                        <a:ea typeface="UD デジタル 教科書体 NK-R" panose="02020400000000000000" pitchFamily="18" charset="-128"/>
                      </a:endParaRPr>
                    </a:p>
                  </a:txBody>
                  <a:tcPr anchor="ctr">
                    <a:noFill/>
                  </a:tcPr>
                </a:tc>
                <a:extLst>
                  <a:ext uri="{0D108BD9-81ED-4DB2-BD59-A6C34878D82A}">
                    <a16:rowId xmlns:a16="http://schemas.microsoft.com/office/drawing/2014/main" val="3320206926"/>
                  </a:ext>
                </a:extLst>
              </a:tr>
              <a:tr h="321655">
                <a:tc>
                  <a:txBody>
                    <a:bodyPr/>
                    <a:lstStyle/>
                    <a:p>
                      <a:pPr algn="ctr"/>
                      <a:r>
                        <a:rPr kumimoji="1" lang="ja-JP" altLang="en-US" sz="1200" b="1" dirty="0">
                          <a:solidFill>
                            <a:schemeClr val="bg1"/>
                          </a:solidFill>
                          <a:latin typeface="UD デジタル 教科書体 NK-R" panose="02020400000000000000" pitchFamily="18" charset="-128"/>
                          <a:ea typeface="UD デジタル 教科書体 NK-R" panose="02020400000000000000" pitchFamily="18" charset="-128"/>
                        </a:rPr>
                        <a:t>参加費</a:t>
                      </a:r>
                    </a:p>
                  </a:txBody>
                  <a:tcPr anchor="ctr">
                    <a:solidFill>
                      <a:srgbClr val="FF9900"/>
                    </a:solidFill>
                  </a:tcPr>
                </a:tc>
                <a:tc>
                  <a:txBody>
                    <a:bodyPr/>
                    <a:lstStyle/>
                    <a:p>
                      <a:r>
                        <a:rPr kumimoji="1" lang="en-US" altLang="ja-JP" sz="1200" dirty="0">
                          <a:latin typeface="UD デジタル 教科書体 NK-R" panose="02020400000000000000" pitchFamily="18" charset="-128"/>
                          <a:ea typeface="UD デジタル 教科書体 NK-R" panose="02020400000000000000" pitchFamily="18" charset="-128"/>
                        </a:rPr>
                        <a:t>2,000</a:t>
                      </a:r>
                      <a:r>
                        <a:rPr kumimoji="1" lang="ja-JP" altLang="en-US" sz="1200" dirty="0">
                          <a:latin typeface="UD デジタル 教科書体 NK-R" panose="02020400000000000000" pitchFamily="18" charset="-128"/>
                          <a:ea typeface="UD デジタル 教科書体 NK-R" panose="02020400000000000000" pitchFamily="18" charset="-128"/>
                        </a:rPr>
                        <a:t>円（</a:t>
                      </a:r>
                      <a:r>
                        <a:rPr kumimoji="1" lang="en-US" altLang="ja-JP" sz="1200" dirty="0">
                          <a:latin typeface="UD デジタル 教科書体 NK-R" panose="02020400000000000000" pitchFamily="18" charset="-128"/>
                          <a:ea typeface="UD デジタル 教科書体 NK-R" panose="02020400000000000000" pitchFamily="18" charset="-128"/>
                        </a:rPr>
                        <a:t>500</a:t>
                      </a:r>
                      <a:r>
                        <a:rPr kumimoji="1" lang="ja-JP" altLang="en-US" sz="1200" dirty="0">
                          <a:latin typeface="UD デジタル 教科書体 NK-R" panose="02020400000000000000" pitchFamily="18" charset="-128"/>
                          <a:ea typeface="UD デジタル 教科書体 NK-R" panose="02020400000000000000" pitchFamily="18" charset="-128"/>
                        </a:rPr>
                        <a:t>円分の食事券付き）</a:t>
                      </a:r>
                      <a:endParaRPr kumimoji="1" lang="en-US" altLang="ja-JP" sz="2400" dirty="0">
                        <a:latin typeface="UD デジタル 教科書体 NK-R" panose="02020400000000000000" pitchFamily="18" charset="-128"/>
                        <a:ea typeface="UD デジタル 教科書体 NK-R" panose="02020400000000000000" pitchFamily="18" charset="-128"/>
                      </a:endParaRPr>
                    </a:p>
                    <a:p>
                      <a:r>
                        <a:rPr kumimoji="1" lang="en-US" altLang="ja-JP" sz="800" dirty="0">
                          <a:latin typeface="UD デジタル 教科書体 NK-R" panose="02020400000000000000" pitchFamily="18" charset="-128"/>
                          <a:ea typeface="UD デジタル 教科書体 NK-R" panose="02020400000000000000" pitchFamily="18" charset="-128"/>
                        </a:rPr>
                        <a:t>※</a:t>
                      </a:r>
                      <a:r>
                        <a:rPr kumimoji="1" lang="ja-JP" altLang="en-US" sz="800" dirty="0">
                          <a:latin typeface="UD デジタル 教科書体 NK-R" panose="02020400000000000000" pitchFamily="18" charset="-128"/>
                          <a:ea typeface="UD デジタル 教科書体 NK-R" panose="02020400000000000000" pitchFamily="18" charset="-128"/>
                        </a:rPr>
                        <a:t>小学生以下無料（参加保護者１名に対して２名まで）</a:t>
                      </a:r>
                    </a:p>
                  </a:txBody>
                  <a:tcPr anchor="ctr">
                    <a:noFill/>
                  </a:tcPr>
                </a:tc>
                <a:extLst>
                  <a:ext uri="{0D108BD9-81ED-4DB2-BD59-A6C34878D82A}">
                    <a16:rowId xmlns:a16="http://schemas.microsoft.com/office/drawing/2014/main" val="1390541412"/>
                  </a:ext>
                </a:extLst>
              </a:tr>
              <a:tr h="321655">
                <a:tc>
                  <a:txBody>
                    <a:bodyPr/>
                    <a:lstStyle/>
                    <a:p>
                      <a:pPr algn="ctr"/>
                      <a:r>
                        <a:rPr kumimoji="1" lang="ja-JP" altLang="en-US" sz="1200" b="1" dirty="0">
                          <a:solidFill>
                            <a:schemeClr val="bg1"/>
                          </a:solidFill>
                          <a:latin typeface="UD デジタル 教科書体 NK-R" panose="02020400000000000000" pitchFamily="18" charset="-128"/>
                          <a:ea typeface="UD デジタル 教科書体 NK-R" panose="02020400000000000000" pitchFamily="18" charset="-128"/>
                        </a:rPr>
                        <a:t>申込方法</a:t>
                      </a:r>
                    </a:p>
                  </a:txBody>
                  <a:tcPr anchor="ctr">
                    <a:solidFill>
                      <a:srgbClr val="FF9900"/>
                    </a:solidFill>
                  </a:tcPr>
                </a:tc>
                <a:tc>
                  <a:txBody>
                    <a:bodyPr/>
                    <a:lstStyle/>
                    <a:p>
                      <a:r>
                        <a:rPr kumimoji="1" lang="ja-JP" altLang="en-US" sz="1200" dirty="0">
                          <a:latin typeface="UD デジタル 教科書体 NK-R" panose="02020400000000000000" pitchFamily="18" charset="-128"/>
                          <a:ea typeface="UD デジタル 教科書体 NK-R" panose="02020400000000000000" pitchFamily="18" charset="-128"/>
                        </a:rPr>
                        <a:t>申込用紙に必要事項をご記入のうえ、</a:t>
                      </a:r>
                      <a:endParaRPr kumimoji="1" lang="en-US" altLang="ja-JP" sz="1200" dirty="0">
                        <a:latin typeface="UD デジタル 教科書体 NK-R" panose="02020400000000000000" pitchFamily="18" charset="-128"/>
                        <a:ea typeface="UD デジタル 教科書体 NK-R" panose="02020400000000000000" pitchFamily="18" charset="-128"/>
                      </a:endParaRPr>
                    </a:p>
                    <a:p>
                      <a:r>
                        <a:rPr kumimoji="1" lang="ja-JP" altLang="en-US" sz="1200" dirty="0">
                          <a:latin typeface="UD デジタル 教科書体 NK-R" panose="02020400000000000000" pitchFamily="18" charset="-128"/>
                          <a:ea typeface="UD デジタル 教科書体 NK-R" panose="02020400000000000000" pitchFamily="18" charset="-128"/>
                        </a:rPr>
                        <a:t>郵送または</a:t>
                      </a:r>
                      <a:r>
                        <a:rPr kumimoji="1" lang="en-US" altLang="ja-JP" sz="1200" dirty="0">
                          <a:latin typeface="UD デジタル 教科書体 NK-R" panose="02020400000000000000" pitchFamily="18" charset="-128"/>
                          <a:ea typeface="UD デジタル 教科書体 NK-R" panose="02020400000000000000" pitchFamily="18" charset="-128"/>
                        </a:rPr>
                        <a:t>FAX</a:t>
                      </a:r>
                      <a:r>
                        <a:rPr kumimoji="1" lang="ja-JP" altLang="en-US" sz="1200" dirty="0">
                          <a:latin typeface="UD デジタル 教科書体 NK-R" panose="02020400000000000000" pitchFamily="18" charset="-128"/>
                          <a:ea typeface="UD デジタル 教科書体 NK-R" panose="02020400000000000000" pitchFamily="18" charset="-128"/>
                        </a:rPr>
                        <a:t>でお申し込みください。</a:t>
                      </a:r>
                      <a:endParaRPr kumimoji="1" lang="en-US" altLang="ja-JP" sz="1200" dirty="0">
                        <a:latin typeface="UD デジタル 教科書体 NK-R" panose="02020400000000000000" pitchFamily="18" charset="-128"/>
                        <a:ea typeface="UD デジタル 教科書体 NK-R" panose="02020400000000000000" pitchFamily="18" charset="-128"/>
                      </a:endParaRPr>
                    </a:p>
                  </a:txBody>
                  <a:tcPr anchor="ctr">
                    <a:noFill/>
                  </a:tcPr>
                </a:tc>
                <a:extLst>
                  <a:ext uri="{0D108BD9-81ED-4DB2-BD59-A6C34878D82A}">
                    <a16:rowId xmlns:a16="http://schemas.microsoft.com/office/drawing/2014/main" val="147123485"/>
                  </a:ext>
                </a:extLst>
              </a:tr>
              <a:tr h="321655">
                <a:tc>
                  <a:txBody>
                    <a:bodyPr/>
                    <a:lstStyle/>
                    <a:p>
                      <a:pPr algn="ctr"/>
                      <a:r>
                        <a:rPr kumimoji="1" lang="ja-JP" altLang="en-US" sz="1200" b="1" dirty="0">
                          <a:solidFill>
                            <a:schemeClr val="bg1"/>
                          </a:solidFill>
                          <a:latin typeface="UD デジタル 教科書体 NK-R" panose="02020400000000000000" pitchFamily="18" charset="-128"/>
                          <a:ea typeface="UD デジタル 教科書体 NK-R" panose="02020400000000000000" pitchFamily="18" charset="-128"/>
                        </a:rPr>
                        <a:t>申込〆切</a:t>
                      </a:r>
                    </a:p>
                  </a:txBody>
                  <a:tcPr anchor="ctr">
                    <a:solidFill>
                      <a:srgbClr val="FF9900"/>
                    </a:solidFill>
                  </a:tcPr>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1" lang="ja-JP" altLang="en-US" sz="1200" u="sng" dirty="0">
                          <a:latin typeface="UD デジタル 教科書体 NK-R" panose="02020400000000000000" pitchFamily="18" charset="-128"/>
                          <a:ea typeface="UD デジタル 教科書体 NK-R" panose="02020400000000000000" pitchFamily="18" charset="-128"/>
                        </a:rPr>
                        <a:t>令和５年１１月１７日（金）必着</a:t>
                      </a:r>
                    </a:p>
                  </a:txBody>
                  <a:tcPr anchor="ctr">
                    <a:noFill/>
                  </a:tcPr>
                </a:tc>
                <a:extLst>
                  <a:ext uri="{0D108BD9-81ED-4DB2-BD59-A6C34878D82A}">
                    <a16:rowId xmlns:a16="http://schemas.microsoft.com/office/drawing/2014/main" val="1753965462"/>
                  </a:ext>
                </a:extLst>
              </a:tr>
              <a:tr h="321655">
                <a:tc>
                  <a:txBody>
                    <a:bodyPr/>
                    <a:lstStyle/>
                    <a:p>
                      <a:pPr algn="ctr"/>
                      <a:r>
                        <a:rPr kumimoji="1" lang="ja-JP" altLang="en-US" sz="1200" b="1" dirty="0">
                          <a:solidFill>
                            <a:schemeClr val="bg1"/>
                          </a:solidFill>
                          <a:latin typeface="UD デジタル 教科書体 NK-R" panose="02020400000000000000" pitchFamily="18" charset="-128"/>
                          <a:ea typeface="UD デジタル 教科書体 NK-R" panose="02020400000000000000" pitchFamily="18" charset="-128"/>
                        </a:rPr>
                        <a:t>関連行事</a:t>
                      </a:r>
                    </a:p>
                  </a:txBody>
                  <a:tcPr anchor="ctr">
                    <a:solidFill>
                      <a:srgbClr val="FF9900"/>
                    </a:solidFill>
                  </a:tcPr>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1" lang="ja-JP" altLang="en-US" sz="1200" dirty="0">
                          <a:latin typeface="UD デジタル 教科書体 NK-R" panose="02020400000000000000" pitchFamily="18" charset="-128"/>
                          <a:ea typeface="UD デジタル 教科書体 NK-R" panose="02020400000000000000" pitchFamily="18" charset="-128"/>
                        </a:rPr>
                        <a:t>避難港整備事業パネル展開催</a:t>
                      </a:r>
                    </a:p>
                  </a:txBody>
                  <a:tcPr anchor="ctr">
                    <a:noFill/>
                  </a:tcPr>
                </a:tc>
                <a:extLst>
                  <a:ext uri="{0D108BD9-81ED-4DB2-BD59-A6C34878D82A}">
                    <a16:rowId xmlns:a16="http://schemas.microsoft.com/office/drawing/2014/main" val="491829880"/>
                  </a:ext>
                </a:extLst>
              </a:tr>
              <a:tr h="321655">
                <a:tc>
                  <a:txBody>
                    <a:bodyPr/>
                    <a:lstStyle/>
                    <a:p>
                      <a:pPr algn="ctr"/>
                      <a:r>
                        <a:rPr kumimoji="1" lang="ja-JP" altLang="en-US" sz="1200" b="1" dirty="0">
                          <a:solidFill>
                            <a:schemeClr val="bg1"/>
                          </a:solidFill>
                          <a:latin typeface="UD デジタル 教科書体 NK-R" panose="02020400000000000000" pitchFamily="18" charset="-128"/>
                          <a:ea typeface="UD デジタル 教科書体 NK-R" panose="02020400000000000000" pitchFamily="18" charset="-128"/>
                        </a:rPr>
                        <a:t>出店</a:t>
                      </a:r>
                    </a:p>
                  </a:txBody>
                  <a:tcPr anchor="ctr">
                    <a:solidFill>
                      <a:srgbClr val="FF9900"/>
                    </a:solidFill>
                  </a:tcPr>
                </a:tc>
                <a:tc>
                  <a:txBody>
                    <a:bodyPr/>
                    <a:lstStyle/>
                    <a:p>
                      <a:r>
                        <a:rPr kumimoji="1" lang="ja-JP" altLang="en-US" sz="1200" dirty="0">
                          <a:latin typeface="UD デジタル 教科書体 NK-R" panose="02020400000000000000" pitchFamily="18" charset="-128"/>
                          <a:ea typeface="UD デジタル 教科書体 NK-R" panose="02020400000000000000" pitchFamily="18" charset="-128"/>
                        </a:rPr>
                        <a:t>軽食販売有り　</a:t>
                      </a:r>
                      <a:endParaRPr kumimoji="1" lang="en-US" altLang="ja-JP" sz="1200" dirty="0">
                        <a:latin typeface="UD デジタル 教科書体 NK-R" panose="02020400000000000000" pitchFamily="18" charset="-128"/>
                        <a:ea typeface="UD デジタル 教科書体 NK-R" panose="02020400000000000000" pitchFamily="18" charset="-128"/>
                      </a:endParaRPr>
                    </a:p>
                    <a:p>
                      <a:r>
                        <a:rPr kumimoji="1" lang="en-US" altLang="ja-JP" sz="800" dirty="0">
                          <a:latin typeface="UD デジタル 教科書体 NK-R" panose="02020400000000000000" pitchFamily="18" charset="-128"/>
                          <a:ea typeface="UD デジタル 教科書体 NK-R" panose="02020400000000000000" pitchFamily="18" charset="-128"/>
                        </a:rPr>
                        <a:t>※</a:t>
                      </a:r>
                      <a:r>
                        <a:rPr kumimoji="1" lang="ja-JP" altLang="en-US" sz="800" dirty="0">
                          <a:latin typeface="UD デジタル 教科書体 NK-R" panose="02020400000000000000" pitchFamily="18" charset="-128"/>
                          <a:ea typeface="UD デジタル 教科書体 NK-R" panose="02020400000000000000" pitchFamily="18" charset="-128"/>
                        </a:rPr>
                        <a:t>飲食ブースをご活用ください。</a:t>
                      </a:r>
                    </a:p>
                  </a:txBody>
                  <a:tcPr anchor="ctr">
                    <a:noFill/>
                  </a:tcPr>
                </a:tc>
                <a:extLst>
                  <a:ext uri="{0D108BD9-81ED-4DB2-BD59-A6C34878D82A}">
                    <a16:rowId xmlns:a16="http://schemas.microsoft.com/office/drawing/2014/main" val="1986652483"/>
                  </a:ext>
                </a:extLst>
              </a:tr>
            </a:tbl>
          </a:graphicData>
        </a:graphic>
      </p:graphicFrame>
      <p:graphicFrame>
        <p:nvGraphicFramePr>
          <p:cNvPr id="15" name="表 14"/>
          <p:cNvGraphicFramePr>
            <a:graphicFrameLocks noGrp="1"/>
          </p:cNvGraphicFramePr>
          <p:nvPr>
            <p:extLst>
              <p:ext uri="{D42A27DB-BD31-4B8C-83A1-F6EECF244321}">
                <p14:modId xmlns:p14="http://schemas.microsoft.com/office/powerpoint/2010/main" val="747932147"/>
              </p:ext>
            </p:extLst>
          </p:nvPr>
        </p:nvGraphicFramePr>
        <p:xfrm>
          <a:off x="91657" y="8500209"/>
          <a:ext cx="6727886" cy="457200"/>
        </p:xfrm>
        <a:graphic>
          <a:graphicData uri="http://schemas.openxmlformats.org/drawingml/2006/table">
            <a:tbl>
              <a:tblPr firstRow="1" bandRow="1">
                <a:tableStyleId>{5C22544A-7EE6-4342-B048-85BDC9FD1C3A}</a:tableStyleId>
              </a:tblPr>
              <a:tblGrid>
                <a:gridCol w="1337093">
                  <a:extLst>
                    <a:ext uri="{9D8B030D-6E8A-4147-A177-3AD203B41FA5}">
                      <a16:colId xmlns:a16="http://schemas.microsoft.com/office/drawing/2014/main" val="2887152582"/>
                    </a:ext>
                  </a:extLst>
                </a:gridCol>
                <a:gridCol w="5390793">
                  <a:extLst>
                    <a:ext uri="{9D8B030D-6E8A-4147-A177-3AD203B41FA5}">
                      <a16:colId xmlns:a16="http://schemas.microsoft.com/office/drawing/2014/main" val="3911923561"/>
                    </a:ext>
                  </a:extLst>
                </a:gridCol>
              </a:tblGrid>
              <a:tr h="296131">
                <a:tc>
                  <a:txBody>
                    <a:bodyPr/>
                    <a:lstStyle/>
                    <a:p>
                      <a:pPr algn="ctr"/>
                      <a:r>
                        <a:rPr kumimoji="1" lang="ja-JP" altLang="en-US" sz="1200" dirty="0">
                          <a:latin typeface="UD デジタル 教科書体 NK-R" panose="02020400000000000000" pitchFamily="18" charset="-128"/>
                          <a:ea typeface="UD デジタル 教科書体 NK-R" panose="02020400000000000000" pitchFamily="18" charset="-128"/>
                        </a:rPr>
                        <a:t>問合せ・申込先</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F9900"/>
                    </a:solidFill>
                  </a:tcPr>
                </a:tc>
                <a:tc>
                  <a:txBody>
                    <a:bodyPr/>
                    <a:lstStyle/>
                    <a:p>
                      <a:r>
                        <a:rPr kumimoji="1" lang="ja-JP" altLang="en-US" sz="1200" dirty="0">
                          <a:solidFill>
                            <a:schemeClr val="tx1"/>
                          </a:solidFill>
                          <a:latin typeface="UD デジタル 教科書体 NK-R" panose="02020400000000000000" pitchFamily="18" charset="-128"/>
                          <a:ea typeface="UD デジタル 教科書体 NK-R" panose="02020400000000000000" pitchFamily="18" charset="-128"/>
                        </a:rPr>
                        <a:t>（一社）室戸市観光協会</a:t>
                      </a:r>
                      <a:r>
                        <a:rPr kumimoji="1" lang="ja-JP" altLang="en-US" sz="1200" dirty="0">
                          <a:latin typeface="UD デジタル 教科書体 NK-R" panose="02020400000000000000" pitchFamily="18" charset="-128"/>
                          <a:ea typeface="UD デジタル 教科書体 NK-R" panose="02020400000000000000" pitchFamily="18" charset="-128"/>
                        </a:rPr>
                        <a:t>　</a:t>
                      </a:r>
                      <a:r>
                        <a:rPr kumimoji="1" lang="ja-JP" altLang="en-US" sz="1200" dirty="0">
                          <a:solidFill>
                            <a:schemeClr val="tx1"/>
                          </a:solidFill>
                          <a:latin typeface="UD デジタル 教科書体 NK-R" panose="02020400000000000000" pitchFamily="18" charset="-128"/>
                          <a:ea typeface="UD デジタル 教科書体 NK-R" panose="02020400000000000000" pitchFamily="18" charset="-128"/>
                        </a:rPr>
                        <a:t>〒</a:t>
                      </a:r>
                      <a:r>
                        <a:rPr kumimoji="1" lang="en-US" altLang="ja-JP" sz="1200" dirty="0">
                          <a:solidFill>
                            <a:schemeClr val="tx1"/>
                          </a:solidFill>
                          <a:latin typeface="UD デジタル 教科書体 NK-R" panose="02020400000000000000" pitchFamily="18" charset="-128"/>
                          <a:ea typeface="UD デジタル 教科書体 NK-R" panose="02020400000000000000" pitchFamily="18" charset="-128"/>
                        </a:rPr>
                        <a:t>781-7101</a:t>
                      </a:r>
                      <a:r>
                        <a:rPr kumimoji="1" lang="ja-JP" altLang="en-US" sz="1200" dirty="0">
                          <a:solidFill>
                            <a:schemeClr val="tx1"/>
                          </a:solidFill>
                          <a:latin typeface="UD デジタル 教科書体 NK-R" panose="02020400000000000000" pitchFamily="18" charset="-128"/>
                          <a:ea typeface="UD デジタル 教科書体 NK-R" panose="02020400000000000000" pitchFamily="18" charset="-128"/>
                        </a:rPr>
                        <a:t>　室戸市室戸岬町</a:t>
                      </a:r>
                      <a:r>
                        <a:rPr kumimoji="1" lang="en-US" altLang="ja-JP" sz="1200" dirty="0">
                          <a:solidFill>
                            <a:schemeClr val="tx1"/>
                          </a:solidFill>
                          <a:latin typeface="UD デジタル 教科書体 NK-R" panose="02020400000000000000" pitchFamily="18" charset="-128"/>
                          <a:ea typeface="UD デジタル 教科書体 NK-R" panose="02020400000000000000" pitchFamily="18" charset="-128"/>
                        </a:rPr>
                        <a:t>6939-4</a:t>
                      </a:r>
                    </a:p>
                    <a:p>
                      <a:r>
                        <a:rPr kumimoji="1" lang="ja-JP" altLang="en-US" sz="1200" dirty="0">
                          <a:solidFill>
                            <a:schemeClr val="tx1"/>
                          </a:solidFill>
                          <a:latin typeface="UD デジタル 教科書体 NK-R" panose="02020400000000000000" pitchFamily="18" charset="-128"/>
                          <a:ea typeface="UD デジタル 教科書体 NK-R" panose="02020400000000000000" pitchFamily="18" charset="-128"/>
                        </a:rPr>
                        <a:t>　　　　　　　　　　　　　　　　　　　　　　</a:t>
                      </a:r>
                      <a:r>
                        <a:rPr kumimoji="1" lang="en-US" altLang="ja-JP" sz="1200" dirty="0">
                          <a:solidFill>
                            <a:schemeClr val="tx1"/>
                          </a:solidFill>
                          <a:latin typeface="UD デジタル 教科書体 NK-R" panose="02020400000000000000" pitchFamily="18" charset="-128"/>
                          <a:ea typeface="UD デジタル 教科書体 NK-R" panose="02020400000000000000" pitchFamily="18" charset="-128"/>
                        </a:rPr>
                        <a:t>TEL&amp;FAX</a:t>
                      </a:r>
                      <a:r>
                        <a:rPr kumimoji="1" lang="ja-JP" altLang="en-US" sz="1200" dirty="0">
                          <a:solidFill>
                            <a:schemeClr val="tx1"/>
                          </a:solidFill>
                          <a:latin typeface="UD デジタル 教科書体 NK-R" panose="02020400000000000000" pitchFamily="18" charset="-128"/>
                          <a:ea typeface="UD デジタル 教科書体 NK-R" panose="02020400000000000000" pitchFamily="18" charset="-128"/>
                        </a:rPr>
                        <a:t>　</a:t>
                      </a:r>
                      <a:r>
                        <a:rPr kumimoji="1" lang="en-US" altLang="ja-JP" sz="1200" dirty="0">
                          <a:solidFill>
                            <a:schemeClr val="tx1"/>
                          </a:solidFill>
                          <a:latin typeface="UD デジタル 教科書体 NK-R" panose="02020400000000000000" pitchFamily="18" charset="-128"/>
                          <a:ea typeface="UD デジタル 教科書体 NK-R" panose="02020400000000000000" pitchFamily="18" charset="-128"/>
                        </a:rPr>
                        <a:t>0887-22-0574</a:t>
                      </a:r>
                      <a:endParaRPr kumimoji="1" lang="ja-JP" altLang="en-US" sz="1200" dirty="0">
                        <a:solidFill>
                          <a:schemeClr val="tx1"/>
                        </a:solidFill>
                        <a:latin typeface="UD デジタル 教科書体 NK-R" panose="02020400000000000000" pitchFamily="18" charset="-128"/>
                        <a:ea typeface="UD デジタル 教科書体 NK-R" panose="02020400000000000000" pitchFamily="18" charset="-128"/>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784020765"/>
                  </a:ext>
                </a:extLst>
              </a:tr>
            </a:tbl>
          </a:graphicData>
        </a:graphic>
      </p:graphicFrame>
      <p:sp>
        <p:nvSpPr>
          <p:cNvPr id="19" name="テキスト ボックス 18">
            <a:extLst>
              <a:ext uri="{FF2B5EF4-FFF2-40B4-BE49-F238E27FC236}">
                <a16:creationId xmlns:a16="http://schemas.microsoft.com/office/drawing/2014/main" id="{16184DE8-D91D-4F94-9EB4-603C0CE6AB89}"/>
              </a:ext>
            </a:extLst>
          </p:cNvPr>
          <p:cNvSpPr txBox="1"/>
          <p:nvPr/>
        </p:nvSpPr>
        <p:spPr>
          <a:xfrm>
            <a:off x="87636" y="917620"/>
            <a:ext cx="2420497" cy="1477328"/>
          </a:xfrm>
          <a:prstGeom prst="rect">
            <a:avLst/>
          </a:prstGeom>
          <a:noFill/>
          <a:ln>
            <a:noFill/>
          </a:ln>
        </p:spPr>
        <p:txBody>
          <a:bodyPr vert="horz" wrap="square" rtlCol="0">
            <a:spAutoFit/>
          </a:bodyPr>
          <a:lstStyle/>
          <a:p>
            <a:r>
              <a:rPr kumimoji="1" lang="ja-JP" altLang="en-US" sz="9000" b="1" spc="-300" dirty="0">
                <a:ln w="12700">
                  <a:solidFill>
                    <a:schemeClr val="accent1">
                      <a:lumMod val="75000"/>
                    </a:schemeClr>
                  </a:solidFill>
                </a:ln>
                <a:solidFill>
                  <a:srgbClr val="00B0F0"/>
                </a:solidFill>
                <a:effectLst>
                  <a:glow>
                    <a:schemeClr val="accent1">
                      <a:alpha val="40000"/>
                    </a:schemeClr>
                  </a:glow>
                </a:effectLst>
                <a:latin typeface="HGS明朝E" panose="02020900000000000000" pitchFamily="18" charset="-128"/>
                <a:ea typeface="HGS明朝E" panose="02020900000000000000" pitchFamily="18" charset="-128"/>
              </a:rPr>
              <a:t>釣り</a:t>
            </a:r>
          </a:p>
        </p:txBody>
      </p:sp>
    </p:spTree>
    <p:extLst>
      <p:ext uri="{BB962C8B-B14F-4D97-AF65-F5344CB8AC3E}">
        <p14:creationId xmlns:p14="http://schemas.microsoft.com/office/powerpoint/2010/main" val="229095240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FF99CC"/>
        </a:solidFill>
        <a:effectLst/>
      </p:bgPr>
    </p:bg>
    <p:spTree>
      <p:nvGrpSpPr>
        <p:cNvPr id="1" name=""/>
        <p:cNvGrpSpPr/>
        <p:nvPr/>
      </p:nvGrpSpPr>
      <p:grpSpPr>
        <a:xfrm>
          <a:off x="0" y="0"/>
          <a:ext cx="0" cy="0"/>
          <a:chOff x="0" y="0"/>
          <a:chExt cx="0" cy="0"/>
        </a:xfrm>
      </p:grpSpPr>
      <p:pic>
        <p:nvPicPr>
          <p:cNvPr id="5" name="図 4"/>
          <p:cNvPicPr>
            <a:picLocks noChangeAspect="1"/>
          </p:cNvPicPr>
          <p:nvPr/>
        </p:nvPicPr>
        <p:blipFill>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60207" y="-194931"/>
            <a:ext cx="1886793" cy="1800000"/>
          </a:xfrm>
          <a:prstGeom prst="rect">
            <a:avLst/>
          </a:prstGeom>
        </p:spPr>
      </p:pic>
      <p:pic>
        <p:nvPicPr>
          <p:cNvPr id="6" name="図 5"/>
          <p:cNvPicPr>
            <a:picLocks noChangeAspect="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4850384" y="-194931"/>
            <a:ext cx="1886793" cy="1800000"/>
          </a:xfrm>
          <a:prstGeom prst="rect">
            <a:avLst/>
          </a:prstGeom>
        </p:spPr>
      </p:pic>
      <p:sp>
        <p:nvSpPr>
          <p:cNvPr id="7" name="テキスト ボックス 6"/>
          <p:cNvSpPr txBox="1"/>
          <p:nvPr/>
        </p:nvSpPr>
        <p:spPr>
          <a:xfrm>
            <a:off x="2014900" y="669686"/>
            <a:ext cx="2767584" cy="523220"/>
          </a:xfrm>
          <a:prstGeom prst="rect">
            <a:avLst/>
          </a:prstGeom>
          <a:noFill/>
        </p:spPr>
        <p:txBody>
          <a:bodyPr wrap="square" rtlCol="0">
            <a:spAutoFit/>
          </a:bodyPr>
          <a:lstStyle/>
          <a:p>
            <a:pPr algn="ctr"/>
            <a:r>
              <a:rPr kumimoji="1" lang="ja-JP" altLang="en-US" sz="2800" b="1" dirty="0">
                <a:latin typeface="UD デジタル 教科書体 NK-R" panose="02020400000000000000" pitchFamily="18" charset="-128"/>
                <a:ea typeface="UD デジタル 教科書体 NK-R" panose="02020400000000000000" pitchFamily="18" charset="-128"/>
              </a:rPr>
              <a:t>恋人の聖地とは</a:t>
            </a:r>
          </a:p>
        </p:txBody>
      </p:sp>
      <p:pic>
        <p:nvPicPr>
          <p:cNvPr id="9" name="図 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93616" y="7492570"/>
            <a:ext cx="2474652" cy="18540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10" name="図 9"/>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504606" y="7479870"/>
            <a:ext cx="2782800" cy="1942632"/>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11" name="図 10"/>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517307" y="5135704"/>
            <a:ext cx="2781300" cy="18542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12" name="図 11"/>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493891" y="5120504"/>
            <a:ext cx="2472002" cy="18540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13" name="正方形/長方形 12"/>
          <p:cNvSpPr/>
          <p:nvPr/>
        </p:nvSpPr>
        <p:spPr>
          <a:xfrm>
            <a:off x="269366" y="7030082"/>
            <a:ext cx="2836099" cy="48788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b="1" dirty="0">
                <a:solidFill>
                  <a:schemeClr val="tx1"/>
                </a:solidFill>
                <a:latin typeface="UD デジタル 教科書体 NK-R" panose="02020400000000000000" pitchFamily="18" charset="-128"/>
                <a:ea typeface="UD デジタル 教科書体 NK-R" panose="02020400000000000000" pitchFamily="18" charset="-128"/>
              </a:rPr>
              <a:t>スカイライン山頂展望台</a:t>
            </a:r>
          </a:p>
        </p:txBody>
      </p:sp>
      <p:sp>
        <p:nvSpPr>
          <p:cNvPr id="15" name="正方形/長方形 14"/>
          <p:cNvSpPr/>
          <p:nvPr/>
        </p:nvSpPr>
        <p:spPr>
          <a:xfrm>
            <a:off x="561492" y="9388767"/>
            <a:ext cx="2336800" cy="48788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b="1" dirty="0">
                <a:solidFill>
                  <a:schemeClr val="tx1"/>
                </a:solidFill>
                <a:latin typeface="UD デジタル 教科書体 NK-R" panose="02020400000000000000" pitchFamily="18" charset="-128"/>
                <a:ea typeface="UD デジタル 教科書体 NK-R" panose="02020400000000000000" pitchFamily="18" charset="-128"/>
              </a:rPr>
              <a:t>室戸岬灯台</a:t>
            </a:r>
          </a:p>
        </p:txBody>
      </p:sp>
      <p:sp>
        <p:nvSpPr>
          <p:cNvPr id="16" name="正方形/長方形 15"/>
          <p:cNvSpPr/>
          <p:nvPr/>
        </p:nvSpPr>
        <p:spPr>
          <a:xfrm>
            <a:off x="3425506" y="9435470"/>
            <a:ext cx="2791308" cy="48788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b="1" dirty="0">
                <a:solidFill>
                  <a:schemeClr val="tx1"/>
                </a:solidFill>
                <a:latin typeface="UD デジタル 教科書体 NK-R" panose="02020400000000000000" pitchFamily="18" charset="-128"/>
                <a:ea typeface="UD デジタル 教科書体 NK-R" panose="02020400000000000000" pitchFamily="18" charset="-128"/>
              </a:rPr>
              <a:t>中岡慎太郎像上展望台</a:t>
            </a:r>
          </a:p>
        </p:txBody>
      </p:sp>
      <p:sp>
        <p:nvSpPr>
          <p:cNvPr id="17" name="正方形/長方形 16"/>
          <p:cNvSpPr/>
          <p:nvPr/>
        </p:nvSpPr>
        <p:spPr>
          <a:xfrm>
            <a:off x="3454730" y="7029340"/>
            <a:ext cx="2791308" cy="48788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b="1" dirty="0">
                <a:solidFill>
                  <a:schemeClr val="tx1"/>
                </a:solidFill>
                <a:latin typeface="UD デジタル 教科書体 NK-R" panose="02020400000000000000" pitchFamily="18" charset="-128"/>
                <a:ea typeface="UD デジタル 教科書体 NK-R" panose="02020400000000000000" pitchFamily="18" charset="-128"/>
              </a:rPr>
              <a:t>「恋人の聖地」銘板</a:t>
            </a:r>
          </a:p>
        </p:txBody>
      </p:sp>
      <p:sp>
        <p:nvSpPr>
          <p:cNvPr id="24" name="角丸四角形吹き出し 23"/>
          <p:cNvSpPr/>
          <p:nvPr/>
        </p:nvSpPr>
        <p:spPr>
          <a:xfrm>
            <a:off x="269365" y="1443789"/>
            <a:ext cx="6311909" cy="3441032"/>
          </a:xfrm>
          <a:prstGeom prst="wedgeRoundRectCallout">
            <a:avLst>
              <a:gd name="adj1" fmla="val 33198"/>
              <a:gd name="adj2" fmla="val -57493"/>
              <a:gd name="adj3" fmla="val 16667"/>
            </a:avLst>
          </a:prstGeom>
          <a:pattFill prst="pct30">
            <a:fgClr>
              <a:srgbClr val="FFCCCC"/>
            </a:fgClr>
            <a:bgClr>
              <a:schemeClr val="bg1"/>
            </a:bgClr>
          </a:pattFill>
          <a:ln>
            <a:solidFill>
              <a:srgbClr val="FFCCCC"/>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r>
              <a:rPr kumimoji="1" lang="ja-JP" altLang="en-US" dirty="0">
                <a:solidFill>
                  <a:schemeClr val="tx1"/>
                </a:solidFill>
                <a:latin typeface="メイリオ" panose="020B0604030504040204" pitchFamily="50" charset="-128"/>
                <a:ea typeface="メイリオ" panose="020B0604030504040204" pitchFamily="50" charset="-128"/>
              </a:rPr>
              <a:t>　</a:t>
            </a:r>
            <a:r>
              <a:rPr kumimoji="1" lang="en-US" altLang="ja-JP" dirty="0">
                <a:solidFill>
                  <a:schemeClr val="tx1"/>
                </a:solidFill>
                <a:latin typeface="UD デジタル 教科書体 NK-R" panose="02020400000000000000" pitchFamily="18" charset="-128"/>
                <a:ea typeface="UD デジタル 教科書体 NK-R" panose="02020400000000000000" pitchFamily="18" charset="-128"/>
              </a:rPr>
              <a:t>NPO</a:t>
            </a:r>
            <a:r>
              <a:rPr kumimoji="1" lang="ja-JP" altLang="en-US" dirty="0">
                <a:solidFill>
                  <a:schemeClr val="tx1"/>
                </a:solidFill>
                <a:latin typeface="UD デジタル 教科書体 NK-R" panose="02020400000000000000" pitchFamily="18" charset="-128"/>
                <a:ea typeface="UD デジタル 教科書体 NK-R" panose="02020400000000000000" pitchFamily="18" charset="-128"/>
              </a:rPr>
              <a:t>法人地域活性化支援センターが実施している</a:t>
            </a:r>
            <a:endParaRPr kumimoji="1" lang="en-US" altLang="ja-JP" dirty="0">
              <a:solidFill>
                <a:schemeClr val="tx1"/>
              </a:solidFill>
              <a:latin typeface="UD デジタル 教科書体 NK-R" panose="02020400000000000000" pitchFamily="18" charset="-128"/>
              <a:ea typeface="UD デジタル 教科書体 NK-R" panose="02020400000000000000" pitchFamily="18" charset="-128"/>
            </a:endParaRPr>
          </a:p>
          <a:p>
            <a:r>
              <a:rPr kumimoji="1" lang="ja-JP" altLang="en-US" dirty="0">
                <a:solidFill>
                  <a:schemeClr val="tx1"/>
                </a:solidFill>
                <a:latin typeface="UD デジタル 教科書体 NK-R" panose="02020400000000000000" pitchFamily="18" charset="-128"/>
                <a:ea typeface="UD デジタル 教科書体 NK-R" panose="02020400000000000000" pitchFamily="18" charset="-128"/>
              </a:rPr>
              <a:t>「恋人の聖地プロジェクト」において２００６年４月１日より、全国の観光地域の中からプロポーズにふさわしいロマンティックなスポットを「恋人の聖地」として選定しており、全国２００ヶ所以上が登録されております。</a:t>
            </a:r>
            <a:endParaRPr kumimoji="1" lang="en-US" altLang="ja-JP" dirty="0">
              <a:solidFill>
                <a:schemeClr val="tx1"/>
              </a:solidFill>
              <a:latin typeface="UD デジタル 教科書体 NK-R" panose="02020400000000000000" pitchFamily="18" charset="-128"/>
              <a:ea typeface="UD デジタル 教科書体 NK-R" panose="02020400000000000000" pitchFamily="18" charset="-128"/>
            </a:endParaRPr>
          </a:p>
          <a:p>
            <a:endParaRPr kumimoji="1" lang="en-US" altLang="ja-JP" dirty="0">
              <a:solidFill>
                <a:schemeClr val="tx1"/>
              </a:solidFill>
              <a:latin typeface="UD デジタル 教科書体 NK-R" panose="02020400000000000000" pitchFamily="18" charset="-128"/>
              <a:ea typeface="UD デジタル 教科書体 NK-R" panose="02020400000000000000" pitchFamily="18" charset="-128"/>
            </a:endParaRPr>
          </a:p>
          <a:p>
            <a:r>
              <a:rPr kumimoji="1" lang="ja-JP" altLang="en-US" dirty="0">
                <a:solidFill>
                  <a:schemeClr val="tx1"/>
                </a:solidFill>
                <a:latin typeface="UD デジタル 教科書体 NK-R" panose="02020400000000000000" pitchFamily="18" charset="-128"/>
                <a:ea typeface="UD デジタル 教科書体 NK-R" panose="02020400000000000000" pitchFamily="18" charset="-128"/>
              </a:rPr>
              <a:t>　室戸市の室戸岬は「恋人の聖地」の認定を受けており、室戸市では、室戸スカイライン沿いにあるスカイライン山頂展望台、室戸岬灯台、室戸岬の先端に立つ中岡慎太郎像の横から上る展望台の３ヶ所に「恋人の聖地」の文字が書かれた銘板が展望台に設置されております。</a:t>
            </a:r>
            <a:endParaRPr kumimoji="1" lang="en-US" altLang="ja-JP" dirty="0">
              <a:solidFill>
                <a:schemeClr val="tx1"/>
              </a:solidFill>
              <a:latin typeface="UD デジタル 教科書体 NK-R" panose="02020400000000000000" pitchFamily="18" charset="-128"/>
              <a:ea typeface="UD デジタル 教科書体 NK-R" panose="02020400000000000000" pitchFamily="18" charset="-128"/>
            </a:endParaRPr>
          </a:p>
          <a:p>
            <a:pPr algn="ctr"/>
            <a:endParaRPr kumimoji="1" lang="ja-JP" altLang="en-US" dirty="0"/>
          </a:p>
        </p:txBody>
      </p:sp>
    </p:spTree>
    <p:extLst>
      <p:ext uri="{BB962C8B-B14F-4D97-AF65-F5344CB8AC3E}">
        <p14:creationId xmlns:p14="http://schemas.microsoft.com/office/powerpoint/2010/main" val="255884206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71488" y="527405"/>
            <a:ext cx="5915025" cy="710552"/>
          </a:xfrm>
        </p:spPr>
        <p:txBody>
          <a:bodyPr>
            <a:normAutofit/>
          </a:bodyPr>
          <a:lstStyle/>
          <a:p>
            <a:r>
              <a:rPr kumimoji="1" lang="ja-JP" altLang="en-US" sz="2800" dirty="0">
                <a:latin typeface="UD デジタル 教科書体 NK-R" panose="02020400000000000000" pitchFamily="18" charset="-128"/>
                <a:ea typeface="UD デジタル 教科書体 NK-R" panose="02020400000000000000" pitchFamily="18" charset="-128"/>
              </a:rPr>
              <a:t>第</a:t>
            </a:r>
            <a:r>
              <a:rPr lang="ja-JP" altLang="en-US" sz="2800" dirty="0">
                <a:latin typeface="UD デジタル 教科書体 NK-R" panose="02020400000000000000" pitchFamily="18" charset="-128"/>
                <a:ea typeface="UD デジタル 教科書体 NK-R" panose="02020400000000000000" pitchFamily="18" charset="-128"/>
              </a:rPr>
              <a:t>４</a:t>
            </a:r>
            <a:r>
              <a:rPr kumimoji="1" lang="ja-JP" altLang="en-US" sz="2800" dirty="0">
                <a:latin typeface="UD デジタル 教科書体 NK-R" panose="02020400000000000000" pitchFamily="18" charset="-128"/>
                <a:ea typeface="UD デジタル 教科書体 NK-R" panose="02020400000000000000" pitchFamily="18" charset="-128"/>
              </a:rPr>
              <a:t>回　室津港釣り大会　開催要項　</a:t>
            </a:r>
          </a:p>
        </p:txBody>
      </p:sp>
      <p:sp>
        <p:nvSpPr>
          <p:cNvPr id="3" name="コンテンツ プレースホルダー 2"/>
          <p:cNvSpPr>
            <a:spLocks noGrp="1"/>
          </p:cNvSpPr>
          <p:nvPr>
            <p:ph idx="1"/>
          </p:nvPr>
        </p:nvSpPr>
        <p:spPr>
          <a:xfrm>
            <a:off x="471487" y="2351315"/>
            <a:ext cx="6055922" cy="6871063"/>
          </a:xfrm>
        </p:spPr>
        <p:txBody>
          <a:bodyPr>
            <a:normAutofit/>
          </a:bodyPr>
          <a:lstStyle/>
          <a:p>
            <a:pPr marL="0" indent="0">
              <a:buNone/>
            </a:pPr>
            <a:r>
              <a:rPr lang="en-US" altLang="ja-JP" sz="1400" b="1" dirty="0">
                <a:latin typeface="UD デジタル 教科書体 NK-R" panose="02020400000000000000" pitchFamily="18" charset="-128"/>
                <a:ea typeface="UD デジタル 教科書体 NK-R" panose="02020400000000000000" pitchFamily="18" charset="-128"/>
              </a:rPr>
              <a:t>【</a:t>
            </a:r>
            <a:r>
              <a:rPr kumimoji="1" lang="ja-JP" altLang="en-US" sz="1400" b="1" dirty="0">
                <a:latin typeface="UD デジタル 教科書体 NK-R" panose="02020400000000000000" pitchFamily="18" charset="-128"/>
                <a:ea typeface="UD デジタル 教科書体 NK-R" panose="02020400000000000000" pitchFamily="18" charset="-128"/>
              </a:rPr>
              <a:t>大会詳細</a:t>
            </a:r>
            <a:r>
              <a:rPr kumimoji="1" lang="en-US" altLang="ja-JP" sz="1400" b="1" dirty="0">
                <a:latin typeface="UD デジタル 教科書体 NK-R" panose="02020400000000000000" pitchFamily="18" charset="-128"/>
                <a:ea typeface="UD デジタル 教科書体 NK-R" panose="02020400000000000000" pitchFamily="18" charset="-128"/>
              </a:rPr>
              <a:t>】</a:t>
            </a:r>
          </a:p>
          <a:p>
            <a:pPr marL="0" indent="0">
              <a:buNone/>
            </a:pPr>
            <a:r>
              <a:rPr lang="ja-JP" altLang="en-US" sz="1200" dirty="0">
                <a:latin typeface="UD デジタル 教科書体 NK-R" panose="02020400000000000000" pitchFamily="18" charset="-128"/>
                <a:ea typeface="UD デジタル 教科書体 NK-R" panose="02020400000000000000" pitchFamily="18" charset="-128"/>
              </a:rPr>
              <a:t>当日日程</a:t>
            </a:r>
            <a:endParaRPr lang="en-US" altLang="ja-JP" sz="1200" dirty="0">
              <a:latin typeface="UD デジタル 教科書体 NK-R" panose="02020400000000000000" pitchFamily="18" charset="-128"/>
              <a:ea typeface="UD デジタル 教科書体 NK-R" panose="02020400000000000000" pitchFamily="18" charset="-128"/>
            </a:endParaRPr>
          </a:p>
          <a:p>
            <a:pPr marL="0" indent="0">
              <a:buNone/>
            </a:pPr>
            <a:r>
              <a:rPr lang="en-US" altLang="ja-JP" sz="1200" dirty="0">
                <a:latin typeface="UD デジタル 教科書体 NK-R" panose="02020400000000000000" pitchFamily="18" charset="-128"/>
                <a:ea typeface="UD デジタル 教科書体 NK-R" panose="02020400000000000000" pitchFamily="18" charset="-128"/>
              </a:rPr>
              <a:t>1.</a:t>
            </a:r>
            <a:r>
              <a:rPr lang="ja-JP" altLang="en-US" sz="1200" dirty="0">
                <a:latin typeface="UD デジタル 教科書体 NK-R" panose="02020400000000000000" pitchFamily="18" charset="-128"/>
                <a:ea typeface="UD デジタル 教科書体 NK-R" panose="02020400000000000000" pitchFamily="18" charset="-128"/>
              </a:rPr>
              <a:t>受付時間：午前</a:t>
            </a:r>
            <a:r>
              <a:rPr lang="en-US" altLang="ja-JP" sz="1200" dirty="0">
                <a:latin typeface="UD デジタル 教科書体 NK-R" panose="02020400000000000000" pitchFamily="18" charset="-128"/>
                <a:ea typeface="UD デジタル 教科書体 NK-R" panose="02020400000000000000" pitchFamily="18" charset="-128"/>
              </a:rPr>
              <a:t>7</a:t>
            </a:r>
            <a:r>
              <a:rPr lang="ja-JP" altLang="en-US" sz="1200" dirty="0">
                <a:latin typeface="UD デジタル 教科書体 NK-R" panose="02020400000000000000" pitchFamily="18" charset="-128"/>
                <a:ea typeface="UD デジタル 教科書体 NK-R" panose="02020400000000000000" pitchFamily="18" charset="-128"/>
              </a:rPr>
              <a:t>：</a:t>
            </a:r>
            <a:r>
              <a:rPr lang="en-US" altLang="ja-JP" sz="1200" dirty="0">
                <a:latin typeface="UD デジタル 教科書体 NK-R" panose="02020400000000000000" pitchFamily="18" charset="-128"/>
                <a:ea typeface="UD デジタル 教科書体 NK-R" panose="02020400000000000000" pitchFamily="18" charset="-128"/>
              </a:rPr>
              <a:t>00</a:t>
            </a:r>
            <a:r>
              <a:rPr lang="ja-JP" altLang="en-US" sz="1200" dirty="0">
                <a:latin typeface="UD デジタル 教科書体 NK-R" panose="02020400000000000000" pitchFamily="18" charset="-128"/>
                <a:ea typeface="UD デジタル 教科書体 NK-R" panose="02020400000000000000" pitchFamily="18" charset="-128"/>
              </a:rPr>
              <a:t>～</a:t>
            </a:r>
            <a:r>
              <a:rPr lang="en-US" altLang="ja-JP" sz="1200" dirty="0">
                <a:latin typeface="UD デジタル 教科書体 NK-R" panose="02020400000000000000" pitchFamily="18" charset="-128"/>
                <a:ea typeface="UD デジタル 教科書体 NK-R" panose="02020400000000000000" pitchFamily="18" charset="-128"/>
              </a:rPr>
              <a:t>7</a:t>
            </a:r>
            <a:r>
              <a:rPr lang="ja-JP" altLang="en-US" sz="1200" dirty="0">
                <a:latin typeface="UD デジタル 教科書体 NK-R" panose="02020400000000000000" pitchFamily="18" charset="-128"/>
                <a:ea typeface="UD デジタル 教科書体 NK-R" panose="02020400000000000000" pitchFamily="18" charset="-128"/>
              </a:rPr>
              <a:t>：</a:t>
            </a:r>
            <a:r>
              <a:rPr lang="en-US" altLang="ja-JP" sz="1200" dirty="0">
                <a:latin typeface="UD デジタル 教科書体 NK-R" panose="02020400000000000000" pitchFamily="18" charset="-128"/>
                <a:ea typeface="UD デジタル 教科書体 NK-R" panose="02020400000000000000" pitchFamily="18" charset="-128"/>
              </a:rPr>
              <a:t>30</a:t>
            </a:r>
            <a:r>
              <a:rPr lang="ja-JP" altLang="en-US" sz="1200" dirty="0">
                <a:latin typeface="UD デジタル 教科書体 NK-R" panose="02020400000000000000" pitchFamily="18" charset="-128"/>
                <a:ea typeface="UD デジタル 教科書体 NK-R" panose="02020400000000000000" pitchFamily="18" charset="-128"/>
              </a:rPr>
              <a:t>　　　　</a:t>
            </a:r>
            <a:r>
              <a:rPr lang="en-US" altLang="ja-JP" sz="1200" dirty="0">
                <a:latin typeface="UD デジタル 教科書体 NK-R" panose="02020400000000000000" pitchFamily="18" charset="-128"/>
                <a:ea typeface="UD デジタル 教科書体 NK-R" panose="02020400000000000000" pitchFamily="18" charset="-128"/>
              </a:rPr>
              <a:t>2.</a:t>
            </a:r>
            <a:r>
              <a:rPr lang="ja-JP" altLang="en-US" sz="1200" dirty="0">
                <a:latin typeface="UD デジタル 教科書体 NK-R" panose="02020400000000000000" pitchFamily="18" charset="-128"/>
                <a:ea typeface="UD デジタル 教科書体 NK-R" panose="02020400000000000000" pitchFamily="18" charset="-128"/>
              </a:rPr>
              <a:t>開会式：午前</a:t>
            </a:r>
            <a:r>
              <a:rPr lang="en-US" altLang="ja-JP" sz="1200" dirty="0">
                <a:latin typeface="UD デジタル 教科書体 NK-R" panose="02020400000000000000" pitchFamily="18" charset="-128"/>
                <a:ea typeface="UD デジタル 教科書体 NK-R" panose="02020400000000000000" pitchFamily="18" charset="-128"/>
              </a:rPr>
              <a:t>7</a:t>
            </a:r>
            <a:r>
              <a:rPr lang="ja-JP" altLang="en-US" sz="1200" dirty="0">
                <a:latin typeface="UD デジタル 教科書体 NK-R" panose="02020400000000000000" pitchFamily="18" charset="-128"/>
                <a:ea typeface="UD デジタル 教科書体 NK-R" panose="02020400000000000000" pitchFamily="18" charset="-128"/>
              </a:rPr>
              <a:t>：</a:t>
            </a:r>
            <a:r>
              <a:rPr lang="en-US" altLang="ja-JP" sz="1200" dirty="0">
                <a:latin typeface="UD デジタル 教科書体 NK-R" panose="02020400000000000000" pitchFamily="18" charset="-128"/>
                <a:ea typeface="UD デジタル 教科書体 NK-R" panose="02020400000000000000" pitchFamily="18" charset="-128"/>
              </a:rPr>
              <a:t>30</a:t>
            </a:r>
            <a:r>
              <a:rPr lang="ja-JP" altLang="en-US" sz="1200" dirty="0">
                <a:latin typeface="UD デジタル 教科書体 NK-R" panose="02020400000000000000" pitchFamily="18" charset="-128"/>
                <a:ea typeface="UD デジタル 教科書体 NK-R" panose="02020400000000000000" pitchFamily="18" charset="-128"/>
              </a:rPr>
              <a:t>　　　　　</a:t>
            </a:r>
            <a:r>
              <a:rPr lang="en-US" altLang="ja-JP" sz="1200" dirty="0">
                <a:latin typeface="UD デジタル 教科書体 NK-R" panose="02020400000000000000" pitchFamily="18" charset="-128"/>
                <a:ea typeface="UD デジタル 教科書体 NK-R" panose="02020400000000000000" pitchFamily="18" charset="-128"/>
              </a:rPr>
              <a:t>3.</a:t>
            </a:r>
            <a:r>
              <a:rPr kumimoji="1" lang="ja-JP" altLang="en-US" sz="1200" dirty="0">
                <a:latin typeface="UD デジタル 教科書体 NK-R" panose="02020400000000000000" pitchFamily="18" charset="-128"/>
                <a:ea typeface="UD デジタル 教科書体 NK-R" panose="02020400000000000000" pitchFamily="18" charset="-128"/>
              </a:rPr>
              <a:t>釣り開始</a:t>
            </a:r>
            <a:r>
              <a:rPr lang="ja-JP" altLang="en-US" sz="1200" dirty="0">
                <a:latin typeface="UD デジタル 教科書体 NK-R" panose="02020400000000000000" pitchFamily="18" charset="-128"/>
                <a:ea typeface="UD デジタル 教科書体 NK-R" panose="02020400000000000000" pitchFamily="18" charset="-128"/>
              </a:rPr>
              <a:t>：</a:t>
            </a:r>
            <a:r>
              <a:rPr kumimoji="1" lang="ja-JP" altLang="en-US" sz="1200" dirty="0">
                <a:latin typeface="UD デジタル 教科書体 NK-R" panose="02020400000000000000" pitchFamily="18" charset="-128"/>
                <a:ea typeface="UD デジタル 教科書体 NK-R" panose="02020400000000000000" pitchFamily="18" charset="-128"/>
              </a:rPr>
              <a:t>午前</a:t>
            </a:r>
            <a:r>
              <a:rPr kumimoji="1" lang="en-US" altLang="ja-JP" sz="1200" dirty="0">
                <a:latin typeface="UD デジタル 教科書体 NK-R" panose="02020400000000000000" pitchFamily="18" charset="-128"/>
                <a:ea typeface="UD デジタル 教科書体 NK-R" panose="02020400000000000000" pitchFamily="18" charset="-128"/>
              </a:rPr>
              <a:t>8</a:t>
            </a:r>
            <a:r>
              <a:rPr kumimoji="1" lang="ja-JP" altLang="en-US" sz="1200" dirty="0">
                <a:latin typeface="UD デジタル 教科書体 NK-R" panose="02020400000000000000" pitchFamily="18" charset="-128"/>
                <a:ea typeface="UD デジタル 教科書体 NK-R" panose="02020400000000000000" pitchFamily="18" charset="-128"/>
              </a:rPr>
              <a:t>：</a:t>
            </a:r>
            <a:r>
              <a:rPr kumimoji="1" lang="en-US" altLang="ja-JP" sz="1200" dirty="0">
                <a:latin typeface="UD デジタル 教科書体 NK-R" panose="02020400000000000000" pitchFamily="18" charset="-128"/>
                <a:ea typeface="UD デジタル 教科書体 NK-R" panose="02020400000000000000" pitchFamily="18" charset="-128"/>
              </a:rPr>
              <a:t>00</a:t>
            </a:r>
            <a:endParaRPr lang="en-US" altLang="ja-JP" sz="1200" dirty="0">
              <a:latin typeface="UD デジタル 教科書体 NK-R" panose="02020400000000000000" pitchFamily="18" charset="-128"/>
              <a:ea typeface="UD デジタル 教科書体 NK-R" panose="02020400000000000000" pitchFamily="18" charset="-128"/>
            </a:endParaRPr>
          </a:p>
          <a:p>
            <a:pPr marL="0" indent="0">
              <a:buNone/>
            </a:pPr>
            <a:r>
              <a:rPr lang="en-US" altLang="ja-JP" sz="1200" dirty="0">
                <a:latin typeface="UD デジタル 教科書体 NK-R" panose="02020400000000000000" pitchFamily="18" charset="-128"/>
                <a:ea typeface="UD デジタル 教科書体 NK-R" panose="02020400000000000000" pitchFamily="18" charset="-128"/>
              </a:rPr>
              <a:t>4.</a:t>
            </a:r>
            <a:r>
              <a:rPr lang="ja-JP" altLang="en-US" sz="1200" dirty="0">
                <a:latin typeface="UD デジタル 教科書体 NK-R" panose="02020400000000000000" pitchFamily="18" charset="-128"/>
                <a:ea typeface="UD デジタル 教科書体 NK-R" panose="02020400000000000000" pitchFamily="18" charset="-128"/>
              </a:rPr>
              <a:t>納竿時間：午後２：</a:t>
            </a:r>
            <a:r>
              <a:rPr lang="en-US" altLang="ja-JP" sz="1200" dirty="0">
                <a:latin typeface="UD デジタル 教科書体 NK-R" panose="02020400000000000000" pitchFamily="18" charset="-128"/>
                <a:ea typeface="UD デジタル 教科書体 NK-R" panose="02020400000000000000" pitchFamily="18" charset="-128"/>
              </a:rPr>
              <a:t>00</a:t>
            </a:r>
            <a:r>
              <a:rPr lang="ja-JP" altLang="en-US" sz="1200" dirty="0">
                <a:latin typeface="UD デジタル 教科書体 NK-R" panose="02020400000000000000" pitchFamily="18" charset="-128"/>
                <a:ea typeface="UD デジタル 教科書体 NK-R" panose="02020400000000000000" pitchFamily="18" charset="-128"/>
              </a:rPr>
              <a:t>　　　　　　　　　 　</a:t>
            </a:r>
            <a:r>
              <a:rPr lang="en-US" altLang="ja-JP" sz="1200" dirty="0">
                <a:latin typeface="UD デジタル 教科書体 NK-R" panose="02020400000000000000" pitchFamily="18" charset="-128"/>
                <a:ea typeface="UD デジタル 教科書体 NK-R" panose="02020400000000000000" pitchFamily="18" charset="-128"/>
              </a:rPr>
              <a:t>5.</a:t>
            </a:r>
            <a:r>
              <a:rPr lang="ja-JP" altLang="en-US" sz="1200" dirty="0">
                <a:latin typeface="UD デジタル 教科書体 NK-R" panose="02020400000000000000" pitchFamily="18" charset="-128"/>
                <a:ea typeface="UD デジタル 教科書体 NK-R" panose="02020400000000000000" pitchFamily="18" charset="-128"/>
              </a:rPr>
              <a:t>計量・表彰式：午後２：</a:t>
            </a:r>
            <a:r>
              <a:rPr lang="en-US" altLang="ja-JP" sz="1200" dirty="0">
                <a:latin typeface="UD デジタル 教科書体 NK-R" panose="02020400000000000000" pitchFamily="18" charset="-128"/>
                <a:ea typeface="UD デジタル 教科書体 NK-R" panose="02020400000000000000" pitchFamily="18" charset="-128"/>
              </a:rPr>
              <a:t>00</a:t>
            </a:r>
            <a:r>
              <a:rPr lang="ja-JP" altLang="en-US" sz="1200" dirty="0">
                <a:latin typeface="UD デジタル 教科書体 NK-R" panose="02020400000000000000" pitchFamily="18" charset="-128"/>
                <a:ea typeface="UD デジタル 教科書体 NK-R" panose="02020400000000000000" pitchFamily="18" charset="-128"/>
              </a:rPr>
              <a:t>～午後３：</a:t>
            </a:r>
            <a:r>
              <a:rPr lang="en-US" altLang="ja-JP" sz="1200" dirty="0">
                <a:latin typeface="UD デジタル 教科書体 NK-R" panose="02020400000000000000" pitchFamily="18" charset="-128"/>
                <a:ea typeface="UD デジタル 教科書体 NK-R" panose="02020400000000000000" pitchFamily="18" charset="-128"/>
              </a:rPr>
              <a:t>00</a:t>
            </a:r>
          </a:p>
          <a:p>
            <a:pPr marL="0" indent="0">
              <a:buNone/>
            </a:pPr>
            <a:r>
              <a:rPr lang="en-US" altLang="ja-JP" sz="1200" dirty="0">
                <a:ln w="6600">
                  <a:noFill/>
                  <a:prstDash val="solid"/>
                </a:ln>
                <a:latin typeface="UD デジタル 教科書体 NK-R" panose="02020400000000000000" pitchFamily="18" charset="-128"/>
                <a:ea typeface="UD デジタル 教科書体 NK-R" panose="02020400000000000000" pitchFamily="18" charset="-128"/>
              </a:rPr>
              <a:t>※</a:t>
            </a:r>
            <a:r>
              <a:rPr lang="ja-JP" altLang="ja-JP" sz="1200" dirty="0">
                <a:latin typeface="UD デジタル 教科書体 NK-R" panose="02020400000000000000" pitchFamily="18" charset="-128"/>
                <a:ea typeface="UD デジタル 教科書体 NK-R" panose="02020400000000000000" pitchFamily="18" charset="-128"/>
              </a:rPr>
              <a:t>天候・海象条件の悪化、釣果不良の場合は、納竿時間を切り上げる場合があります。</a:t>
            </a:r>
            <a:endParaRPr lang="en-US" altLang="ja-JP" sz="1100" dirty="0">
              <a:ln w="6600">
                <a:noFill/>
                <a:prstDash val="solid"/>
              </a:ln>
              <a:latin typeface="UD デジタル 教科書体 NK-R" panose="02020400000000000000" pitchFamily="18" charset="-128"/>
              <a:ea typeface="UD デジタル 教科書体 NK-R" panose="02020400000000000000" pitchFamily="18" charset="-128"/>
            </a:endParaRPr>
          </a:p>
          <a:p>
            <a:pPr marL="0" indent="0">
              <a:buNone/>
            </a:pPr>
            <a:r>
              <a:rPr lang="ja-JP" altLang="en-US" sz="1200" b="1" dirty="0">
                <a:latin typeface="UD デジタル 教科書体 NK-R" panose="02020400000000000000" pitchFamily="18" charset="-128"/>
                <a:ea typeface="UD デジタル 教科書体 NK-R" panose="02020400000000000000" pitchFamily="18" charset="-128"/>
              </a:rPr>
              <a:t>競技方法</a:t>
            </a:r>
            <a:r>
              <a:rPr lang="ja-JP" altLang="en-US" sz="1200" dirty="0">
                <a:latin typeface="UD デジタル 教科書体 NK-R" panose="02020400000000000000" pitchFamily="18" charset="-128"/>
                <a:ea typeface="UD デジタル 教科書体 NK-R" panose="02020400000000000000" pitchFamily="18" charset="-128"/>
              </a:rPr>
              <a:t>：釣った魚</a:t>
            </a:r>
            <a:r>
              <a:rPr lang="en-US" altLang="ja-JP" sz="1200" dirty="0">
                <a:latin typeface="UD デジタル 教科書体 NK-R" panose="02020400000000000000" pitchFamily="18" charset="-128"/>
                <a:ea typeface="UD デジタル 教科書体 NK-R" panose="02020400000000000000" pitchFamily="18" charset="-128"/>
              </a:rPr>
              <a:t>3</a:t>
            </a:r>
            <a:r>
              <a:rPr lang="ja-JP" altLang="en-US" sz="1200" dirty="0">
                <a:latin typeface="UD デジタル 教科書体 NK-R" panose="02020400000000000000" pitchFamily="18" charset="-128"/>
                <a:ea typeface="UD デジタル 教科書体 NK-R" panose="02020400000000000000" pitchFamily="18" charset="-128"/>
              </a:rPr>
              <a:t>匹までの総重量</a:t>
            </a:r>
            <a:endParaRPr lang="en-US" altLang="ja-JP" sz="1200" dirty="0">
              <a:latin typeface="UD デジタル 教科書体 NK-R" panose="02020400000000000000" pitchFamily="18" charset="-128"/>
              <a:ea typeface="UD デジタル 教科書体 NK-R" panose="02020400000000000000" pitchFamily="18" charset="-128"/>
            </a:endParaRPr>
          </a:p>
          <a:p>
            <a:pPr marL="0" indent="0">
              <a:buNone/>
            </a:pPr>
            <a:r>
              <a:rPr lang="ja-JP" altLang="en-US" sz="1200" b="1" dirty="0">
                <a:latin typeface="UD デジタル 教科書体 NK-R" panose="02020400000000000000" pitchFamily="18" charset="-128"/>
                <a:ea typeface="UD デジタル 教科書体 NK-R" panose="02020400000000000000" pitchFamily="18" charset="-128"/>
              </a:rPr>
              <a:t>表彰　　　　</a:t>
            </a:r>
            <a:r>
              <a:rPr lang="ja-JP" altLang="en-US" sz="1200" dirty="0">
                <a:latin typeface="UD デジタル 教科書体 NK-R" panose="02020400000000000000" pitchFamily="18" charset="-128"/>
                <a:ea typeface="UD デジタル 教科書体 NK-R" panose="02020400000000000000" pitchFamily="18" charset="-128"/>
              </a:rPr>
              <a:t>：入賞は</a:t>
            </a:r>
            <a:r>
              <a:rPr lang="en-US" altLang="ja-JP" sz="1200" dirty="0">
                <a:latin typeface="UD デジタル 教科書体 NK-R" panose="02020400000000000000" pitchFamily="18" charset="-128"/>
                <a:ea typeface="UD デジタル 教科書体 NK-R" panose="02020400000000000000" pitchFamily="18" charset="-128"/>
              </a:rPr>
              <a:t>1</a:t>
            </a:r>
            <a:r>
              <a:rPr lang="ja-JP" altLang="en-US" sz="1200" dirty="0">
                <a:latin typeface="UD デジタル 教科書体 NK-R" panose="02020400000000000000" pitchFamily="18" charset="-128"/>
                <a:ea typeface="UD デジタル 教科書体 NK-R" panose="02020400000000000000" pitchFamily="18" charset="-128"/>
              </a:rPr>
              <a:t>位～３位予定、ベストカップル賞など（その他抽選あり）</a:t>
            </a:r>
            <a:endParaRPr lang="en-US" altLang="ja-JP" sz="1200" dirty="0">
              <a:latin typeface="UD デジタル 教科書体 NK-R" panose="02020400000000000000" pitchFamily="18" charset="-128"/>
              <a:ea typeface="UD デジタル 教科書体 NK-R" panose="02020400000000000000" pitchFamily="18" charset="-128"/>
            </a:endParaRPr>
          </a:p>
          <a:p>
            <a:pPr marL="0" indent="0">
              <a:buNone/>
            </a:pPr>
            <a:r>
              <a:rPr lang="ja-JP" altLang="en-US" sz="1200" b="1" dirty="0">
                <a:latin typeface="UD デジタル 教科書体 NK-R" panose="02020400000000000000" pitchFamily="18" charset="-128"/>
                <a:ea typeface="UD デジタル 教科書体 NK-R" panose="02020400000000000000" pitchFamily="18" charset="-128"/>
              </a:rPr>
              <a:t>参加費　　</a:t>
            </a:r>
            <a:r>
              <a:rPr lang="ja-JP" altLang="en-US" sz="1200" dirty="0">
                <a:latin typeface="UD デジタル 教科書体 NK-R" panose="02020400000000000000" pitchFamily="18" charset="-128"/>
                <a:ea typeface="UD デジタル 教科書体 NK-R" panose="02020400000000000000" pitchFamily="18" charset="-128"/>
              </a:rPr>
              <a:t>：</a:t>
            </a:r>
            <a:r>
              <a:rPr lang="en-US" altLang="ja-JP" sz="1200" dirty="0">
                <a:latin typeface="UD デジタル 教科書体 NK-R" panose="02020400000000000000" pitchFamily="18" charset="-128"/>
                <a:ea typeface="UD デジタル 教科書体 NK-R" panose="02020400000000000000" pitchFamily="18" charset="-128"/>
              </a:rPr>
              <a:t>2,000</a:t>
            </a:r>
            <a:r>
              <a:rPr lang="ja-JP" altLang="en-US" sz="1200" dirty="0">
                <a:latin typeface="UD デジタル 教科書体 NK-R" panose="02020400000000000000" pitchFamily="18" charset="-128"/>
                <a:ea typeface="UD デジタル 教科書体 NK-R" panose="02020400000000000000" pitchFamily="18" charset="-128"/>
              </a:rPr>
              <a:t>円（</a:t>
            </a:r>
            <a:r>
              <a:rPr lang="en-US" altLang="ja-JP" sz="1200" dirty="0">
                <a:latin typeface="UD デジタル 教科書体 NK-R" panose="02020400000000000000" pitchFamily="18" charset="-128"/>
                <a:ea typeface="UD デジタル 教科書体 NK-R" panose="02020400000000000000" pitchFamily="18" charset="-128"/>
              </a:rPr>
              <a:t>500</a:t>
            </a:r>
            <a:r>
              <a:rPr lang="ja-JP" altLang="en-US" sz="1200" dirty="0">
                <a:latin typeface="UD デジタル 教科書体 NK-R" panose="02020400000000000000" pitchFamily="18" charset="-128"/>
                <a:ea typeface="UD デジタル 教科書体 NK-R" panose="02020400000000000000" pitchFamily="18" charset="-128"/>
              </a:rPr>
              <a:t>円分の食事券及び傷害保険料込み）　</a:t>
            </a:r>
            <a:r>
              <a:rPr lang="en-US" altLang="ja-JP" sz="1200" u="sng" dirty="0">
                <a:latin typeface="UD デジタル 教科書体 NK-R" panose="02020400000000000000" pitchFamily="18" charset="-128"/>
                <a:ea typeface="UD デジタル 教科書体 NK-R" panose="02020400000000000000" pitchFamily="18" charset="-128"/>
              </a:rPr>
              <a:t>※</a:t>
            </a:r>
            <a:r>
              <a:rPr lang="ja-JP" altLang="en-US" sz="1200" u="sng" dirty="0">
                <a:latin typeface="UD デジタル 教科書体 NK-R" panose="02020400000000000000" pitchFamily="18" charset="-128"/>
                <a:ea typeface="UD デジタル 教科書体 NK-R" panose="02020400000000000000" pitchFamily="18" charset="-128"/>
              </a:rPr>
              <a:t>当日ご持参ください。</a:t>
            </a:r>
            <a:endParaRPr lang="en-US" altLang="ja-JP" sz="1200" u="sng" dirty="0">
              <a:latin typeface="UD デジタル 教科書体 NK-R" panose="02020400000000000000" pitchFamily="18" charset="-128"/>
              <a:ea typeface="UD デジタル 教科書体 NK-R" panose="02020400000000000000" pitchFamily="18" charset="-128"/>
            </a:endParaRPr>
          </a:p>
          <a:p>
            <a:pPr marL="0" indent="0">
              <a:buNone/>
            </a:pPr>
            <a:r>
              <a:rPr lang="en-US" altLang="ja-JP" sz="1200" dirty="0">
                <a:latin typeface="UD デジタル 教科書体 NK-R" panose="02020400000000000000" pitchFamily="18" charset="-128"/>
                <a:ea typeface="UD デジタル 教科書体 NK-R" panose="02020400000000000000" pitchFamily="18" charset="-128"/>
              </a:rPr>
              <a:t>※</a:t>
            </a:r>
            <a:r>
              <a:rPr lang="ja-JP" altLang="en-US" sz="1200" dirty="0">
                <a:latin typeface="UD デジタル 教科書体 NK-R" panose="02020400000000000000" pitchFamily="18" charset="-128"/>
                <a:ea typeface="UD デジタル 教科書体 NK-R" panose="02020400000000000000" pitchFamily="18" charset="-128"/>
              </a:rPr>
              <a:t>ライフジャケットは着用必須です。レンタルは大人用・子ども用共に</a:t>
            </a:r>
            <a:r>
              <a:rPr lang="en-US" altLang="ja-JP" sz="1200" dirty="0">
                <a:latin typeface="UD デジタル 教科書体 NK-R" panose="02020400000000000000" pitchFamily="18" charset="-128"/>
                <a:ea typeface="UD デジタル 教科書体 NK-R" panose="02020400000000000000" pitchFamily="18" charset="-128"/>
              </a:rPr>
              <a:t>500</a:t>
            </a:r>
            <a:r>
              <a:rPr lang="ja-JP" altLang="en-US" sz="1200" dirty="0">
                <a:latin typeface="UD デジタル 教科書体 NK-R" panose="02020400000000000000" pitchFamily="18" charset="-128"/>
                <a:ea typeface="UD デジタル 教科書体 NK-R" panose="02020400000000000000" pitchFamily="18" charset="-128"/>
              </a:rPr>
              <a:t>円になります。　　</a:t>
            </a:r>
            <a:r>
              <a:rPr lang="ja-JP" altLang="en-US" sz="1400" dirty="0">
                <a:latin typeface="UD デジタル 教科書体 NK-R" panose="02020400000000000000" pitchFamily="18" charset="-128"/>
                <a:ea typeface="UD デジタル 教科書体 NK-R" panose="02020400000000000000" pitchFamily="18" charset="-128"/>
              </a:rPr>
              <a:t>　　</a:t>
            </a:r>
            <a:endParaRPr lang="en-US" altLang="ja-JP" sz="1400" dirty="0">
              <a:latin typeface="UD デジタル 教科書体 NK-R" panose="02020400000000000000" pitchFamily="18" charset="-128"/>
              <a:ea typeface="UD デジタル 教科書体 NK-R" panose="02020400000000000000" pitchFamily="18" charset="-128"/>
            </a:endParaRPr>
          </a:p>
          <a:p>
            <a:pPr marL="0" indent="0">
              <a:buNone/>
            </a:pPr>
            <a:endParaRPr lang="en-US" altLang="ja-JP" sz="1400" b="1" dirty="0">
              <a:latin typeface="UD デジタル 教科書体 NK-R" panose="02020400000000000000" pitchFamily="18" charset="-128"/>
              <a:ea typeface="UD デジタル 教科書体 NK-R" panose="02020400000000000000" pitchFamily="18" charset="-128"/>
            </a:endParaRPr>
          </a:p>
          <a:p>
            <a:pPr marL="0" indent="0">
              <a:buNone/>
            </a:pPr>
            <a:r>
              <a:rPr lang="en-US" altLang="ja-JP" sz="1400" b="1" dirty="0">
                <a:latin typeface="UD デジタル 教科書体 NK-R" panose="02020400000000000000" pitchFamily="18" charset="-128"/>
                <a:ea typeface="UD デジタル 教科書体 NK-R" panose="02020400000000000000" pitchFamily="18" charset="-128"/>
              </a:rPr>
              <a:t>【</a:t>
            </a:r>
            <a:r>
              <a:rPr lang="ja-JP" altLang="en-US" sz="1400" b="1" dirty="0">
                <a:latin typeface="UD デジタル 教科書体 NK-R" panose="02020400000000000000" pitchFamily="18" charset="-128"/>
                <a:ea typeface="UD デジタル 教科書体 NK-R" panose="02020400000000000000" pitchFamily="18" charset="-128"/>
              </a:rPr>
              <a:t>注意事項</a:t>
            </a:r>
            <a:r>
              <a:rPr lang="en-US" altLang="ja-JP" sz="1400" b="1" dirty="0">
                <a:latin typeface="UD デジタル 教科書体 NK-R" panose="02020400000000000000" pitchFamily="18" charset="-128"/>
                <a:ea typeface="UD デジタル 教科書体 NK-R" panose="02020400000000000000" pitchFamily="18" charset="-128"/>
              </a:rPr>
              <a:t>】</a:t>
            </a:r>
          </a:p>
          <a:p>
            <a:pPr marL="0" indent="0">
              <a:buNone/>
            </a:pPr>
            <a:r>
              <a:rPr lang="ja-JP" altLang="en-US" sz="1200" dirty="0">
                <a:latin typeface="UD デジタル 教科書体 NK-R" panose="02020400000000000000" pitchFamily="18" charset="-128"/>
                <a:ea typeface="UD デジタル 教科書体 NK-R" panose="02020400000000000000" pitchFamily="18" charset="-128"/>
              </a:rPr>
              <a:t>・主催者に故意または重大な過失があった場合を除き、イベント中の事故、傷害、盗難等、安全</a:t>
            </a:r>
            <a:endParaRPr lang="en-US" altLang="ja-JP" sz="1200" dirty="0">
              <a:latin typeface="UD デジタル 教科書体 NK-R" panose="02020400000000000000" pitchFamily="18" charset="-128"/>
              <a:ea typeface="UD デジタル 教科書体 NK-R" panose="02020400000000000000" pitchFamily="18" charset="-128"/>
            </a:endParaRPr>
          </a:p>
          <a:p>
            <a:pPr marL="0" indent="0">
              <a:spcBef>
                <a:spcPts val="0"/>
              </a:spcBef>
              <a:buNone/>
            </a:pPr>
            <a:r>
              <a:rPr lang="ja-JP" altLang="en-US" sz="1200" dirty="0">
                <a:latin typeface="UD デジタル 教科書体 NK-R" panose="02020400000000000000" pitchFamily="18" charset="-128"/>
                <a:ea typeface="UD デジタル 教科書体 NK-R" panose="02020400000000000000" pitchFamily="18" charset="-128"/>
              </a:rPr>
              <a:t>　管理については自己責任であることを十分に確認して参加願います。</a:t>
            </a:r>
            <a:endParaRPr lang="en-US" altLang="ja-JP" sz="1200" dirty="0">
              <a:latin typeface="UD デジタル 教科書体 NK-R" panose="02020400000000000000" pitchFamily="18" charset="-128"/>
              <a:ea typeface="UD デジタル 教科書体 NK-R" panose="02020400000000000000" pitchFamily="18" charset="-128"/>
            </a:endParaRPr>
          </a:p>
          <a:p>
            <a:pPr marL="0" lvl="0" indent="0">
              <a:buNone/>
            </a:pPr>
            <a:r>
              <a:rPr lang="ja-JP" altLang="en-US" sz="1200" dirty="0">
                <a:latin typeface="UD デジタル 教科書体 NK-R" panose="02020400000000000000" pitchFamily="18" charset="-128"/>
                <a:ea typeface="UD デジタル 教科書体 NK-R" panose="02020400000000000000" pitchFamily="18" charset="-128"/>
              </a:rPr>
              <a:t>・</a:t>
            </a:r>
            <a:r>
              <a:rPr lang="ja-JP" altLang="ja-JP" sz="1200" dirty="0">
                <a:latin typeface="UD デジタル 教科書体 NK-R" panose="02020400000000000000" pitchFamily="18" charset="-128"/>
                <a:ea typeface="UD デジタル 教科書体 NK-R" panose="02020400000000000000" pitchFamily="18" charset="-128"/>
              </a:rPr>
              <a:t>釣具、釣り餌などは自身で用意したものを使用してください。</a:t>
            </a:r>
            <a:endParaRPr lang="en-US" altLang="ja-JP" sz="1200" dirty="0">
              <a:latin typeface="UD デジタル 教科書体 NK-R" panose="02020400000000000000" pitchFamily="18" charset="-128"/>
              <a:ea typeface="UD デジタル 教科書体 NK-R" panose="02020400000000000000" pitchFamily="18" charset="-128"/>
            </a:endParaRPr>
          </a:p>
          <a:p>
            <a:pPr marL="0" lvl="0" indent="0">
              <a:spcBef>
                <a:spcPts val="0"/>
              </a:spcBef>
              <a:buNone/>
            </a:pPr>
            <a:r>
              <a:rPr lang="ja-JP" altLang="en-US" sz="1200" dirty="0">
                <a:latin typeface="UD デジタル 教科書体 NK-R" panose="02020400000000000000" pitchFamily="18" charset="-128"/>
                <a:ea typeface="UD デジタル 教科書体 NK-R" panose="02020400000000000000" pitchFamily="18" charset="-128"/>
              </a:rPr>
              <a:t>　また、</a:t>
            </a:r>
            <a:r>
              <a:rPr lang="ja-JP" altLang="ja-JP" sz="1200" dirty="0">
                <a:latin typeface="UD デジタル 教科書体 NK-R" panose="02020400000000000000" pitchFamily="18" charset="-128"/>
                <a:ea typeface="UD デジタル 教科書体 NK-R" panose="02020400000000000000" pitchFamily="18" charset="-128"/>
              </a:rPr>
              <a:t>ごみは各自お持ち帰りください。</a:t>
            </a:r>
          </a:p>
          <a:p>
            <a:pPr marL="0" lvl="0" indent="0">
              <a:buNone/>
            </a:pPr>
            <a:r>
              <a:rPr lang="ja-JP" altLang="en-US" sz="1200" dirty="0">
                <a:latin typeface="UD デジタル 教科書体 NK-R" panose="02020400000000000000" pitchFamily="18" charset="-128"/>
                <a:ea typeface="UD デジタル 教科書体 NK-R" panose="02020400000000000000" pitchFamily="18" charset="-128"/>
              </a:rPr>
              <a:t>・</a:t>
            </a:r>
            <a:r>
              <a:rPr lang="ja-JP" altLang="ja-JP" sz="1200" dirty="0">
                <a:latin typeface="UD デジタル 教科書体 NK-R" panose="02020400000000000000" pitchFamily="18" charset="-128"/>
                <a:ea typeface="UD デジタル 教科書体 NK-R" panose="02020400000000000000" pitchFamily="18" charset="-128"/>
              </a:rPr>
              <a:t>競技中は、スタッフの指示に従ってください。安全管理等の観点から、指示に従っていただけ</a:t>
            </a:r>
            <a:endParaRPr lang="en-US" altLang="ja-JP" sz="1200" dirty="0">
              <a:latin typeface="UD デジタル 教科書体 NK-R" panose="02020400000000000000" pitchFamily="18" charset="-128"/>
              <a:ea typeface="UD デジタル 教科書体 NK-R" panose="02020400000000000000" pitchFamily="18" charset="-128"/>
            </a:endParaRPr>
          </a:p>
          <a:p>
            <a:pPr marL="0" lvl="0" indent="0">
              <a:spcBef>
                <a:spcPts val="0"/>
              </a:spcBef>
              <a:buNone/>
            </a:pPr>
            <a:r>
              <a:rPr lang="ja-JP" altLang="en-US" sz="1200" dirty="0">
                <a:latin typeface="UD デジタル 教科書体 NK-R" panose="02020400000000000000" pitchFamily="18" charset="-128"/>
                <a:ea typeface="UD デジタル 教科書体 NK-R" panose="02020400000000000000" pitchFamily="18" charset="-128"/>
              </a:rPr>
              <a:t>　</a:t>
            </a:r>
            <a:r>
              <a:rPr lang="ja-JP" altLang="ja-JP" sz="1200" dirty="0">
                <a:latin typeface="UD デジタル 教科書体 NK-R" panose="02020400000000000000" pitchFamily="18" charset="-128"/>
                <a:ea typeface="UD デジタル 教科書体 NK-R" panose="02020400000000000000" pitchFamily="18" charset="-128"/>
              </a:rPr>
              <a:t>ない場合は、失格となることがあるのでご了承ください。</a:t>
            </a:r>
          </a:p>
          <a:p>
            <a:pPr marL="0" lvl="0" indent="0">
              <a:buNone/>
            </a:pPr>
            <a:r>
              <a:rPr lang="ja-JP" altLang="en-US" sz="1200" dirty="0">
                <a:latin typeface="UD デジタル 教科書体 NK-R" panose="02020400000000000000" pitchFamily="18" charset="-128"/>
                <a:ea typeface="UD デジタル 教科書体 NK-R" panose="02020400000000000000" pitchFamily="18" charset="-128"/>
              </a:rPr>
              <a:t>・</a:t>
            </a:r>
            <a:r>
              <a:rPr lang="ja-JP" altLang="ja-JP" sz="1200" dirty="0">
                <a:latin typeface="UD デジタル 教科書体 NK-R" panose="02020400000000000000" pitchFamily="18" charset="-128"/>
                <a:ea typeface="UD デジタル 教科書体 NK-R" panose="02020400000000000000" pitchFamily="18" charset="-128"/>
              </a:rPr>
              <a:t>このイベントは、傷害保険に加入していますが、保険の範囲を超えた傷病及び他人への損害</a:t>
            </a:r>
            <a:endParaRPr lang="en-US" altLang="ja-JP" sz="1200" dirty="0">
              <a:latin typeface="UD デジタル 教科書体 NK-R" panose="02020400000000000000" pitchFamily="18" charset="-128"/>
              <a:ea typeface="UD デジタル 教科書体 NK-R" panose="02020400000000000000" pitchFamily="18" charset="-128"/>
            </a:endParaRPr>
          </a:p>
          <a:p>
            <a:pPr marL="0" lvl="0" indent="0">
              <a:spcBef>
                <a:spcPts val="0"/>
              </a:spcBef>
              <a:buNone/>
            </a:pPr>
            <a:r>
              <a:rPr lang="ja-JP" altLang="en-US" sz="1200" dirty="0">
                <a:latin typeface="UD デジタル 教科書体 NK-R" panose="02020400000000000000" pitchFamily="18" charset="-128"/>
                <a:ea typeface="UD デジタル 教科書体 NK-R" panose="02020400000000000000" pitchFamily="18" charset="-128"/>
              </a:rPr>
              <a:t>　</a:t>
            </a:r>
            <a:r>
              <a:rPr lang="ja-JP" altLang="ja-JP" sz="1200" dirty="0">
                <a:latin typeface="UD デジタル 教科書体 NK-R" panose="02020400000000000000" pitchFamily="18" charset="-128"/>
                <a:ea typeface="UD デジタル 教科書体 NK-R" panose="02020400000000000000" pitchFamily="18" charset="-128"/>
              </a:rPr>
              <a:t>賠償は、ご本人の負担で対応をお願いします。</a:t>
            </a:r>
          </a:p>
          <a:p>
            <a:pPr marL="0" lvl="0" indent="0">
              <a:buNone/>
            </a:pPr>
            <a:r>
              <a:rPr lang="ja-JP" altLang="en-US" sz="1200" dirty="0">
                <a:latin typeface="UD デジタル 教科書体 NK-R" panose="02020400000000000000" pitchFamily="18" charset="-128"/>
                <a:ea typeface="UD デジタル 教科書体 NK-R" panose="02020400000000000000" pitchFamily="18" charset="-128"/>
              </a:rPr>
              <a:t>・</a:t>
            </a:r>
            <a:r>
              <a:rPr lang="ja-JP" altLang="ja-JP" sz="1200" dirty="0">
                <a:latin typeface="UD デジタル 教科書体 NK-R" panose="02020400000000000000" pitchFamily="18" charset="-128"/>
                <a:ea typeface="UD デジタル 教科書体 NK-R" panose="02020400000000000000" pitchFamily="18" charset="-128"/>
              </a:rPr>
              <a:t>この大会における事故・盗難等については、主催者は責任を負えませんのでご了承ください。</a:t>
            </a:r>
            <a:endParaRPr lang="en-US" altLang="ja-JP" sz="1200" dirty="0">
              <a:latin typeface="UD デジタル 教科書体 NK-R" panose="02020400000000000000" pitchFamily="18" charset="-128"/>
              <a:ea typeface="UD デジタル 教科書体 NK-R" panose="02020400000000000000" pitchFamily="18" charset="-128"/>
            </a:endParaRPr>
          </a:p>
          <a:p>
            <a:pPr marL="0" lvl="0" indent="0">
              <a:spcBef>
                <a:spcPts val="0"/>
              </a:spcBef>
              <a:buNone/>
            </a:pPr>
            <a:r>
              <a:rPr lang="ja-JP" altLang="en-US" sz="1200" dirty="0">
                <a:latin typeface="UD デジタル 教科書体 NK-R" panose="02020400000000000000" pitchFamily="18" charset="-128"/>
                <a:ea typeface="UD デジタル 教科書体 NK-R" panose="02020400000000000000" pitchFamily="18" charset="-128"/>
              </a:rPr>
              <a:t>　</a:t>
            </a:r>
            <a:r>
              <a:rPr lang="ja-JP" altLang="ja-JP" sz="1200" dirty="0">
                <a:latin typeface="UD デジタル 教科書体 NK-R" panose="02020400000000000000" pitchFamily="18" charset="-128"/>
                <a:ea typeface="UD デジタル 教科書体 NK-R" panose="02020400000000000000" pitchFamily="18" charset="-128"/>
              </a:rPr>
              <a:t>特に車の施錠、釣具の管理等ご注意ください。</a:t>
            </a:r>
          </a:p>
          <a:p>
            <a:pPr marL="0" indent="0">
              <a:buNone/>
            </a:pPr>
            <a:r>
              <a:rPr lang="ja-JP" altLang="en-US" sz="1200" dirty="0">
                <a:latin typeface="UD デジタル 教科書体 NK-R" panose="02020400000000000000" pitchFamily="18" charset="-128"/>
                <a:ea typeface="UD デジタル 教科書体 NK-R" panose="02020400000000000000" pitchFamily="18" charset="-128"/>
              </a:rPr>
              <a:t>・天候、海象条件の悪化、釣果不良の場合は、納竿時間を切り上げる場合がありますので、　</a:t>
            </a:r>
            <a:endParaRPr lang="en-US" altLang="ja-JP" sz="1200" dirty="0">
              <a:latin typeface="UD デジタル 教科書体 NK-R" panose="02020400000000000000" pitchFamily="18" charset="-128"/>
              <a:ea typeface="UD デジタル 教科書体 NK-R" panose="02020400000000000000" pitchFamily="18" charset="-128"/>
            </a:endParaRPr>
          </a:p>
          <a:p>
            <a:pPr marL="0" indent="0">
              <a:spcBef>
                <a:spcPts val="0"/>
              </a:spcBef>
              <a:buNone/>
            </a:pPr>
            <a:r>
              <a:rPr lang="ja-JP" altLang="en-US" sz="1200" dirty="0">
                <a:latin typeface="UD デジタル 教科書体 NK-R" panose="02020400000000000000" pitchFamily="18" charset="-128"/>
                <a:ea typeface="UD デジタル 教科書体 NK-R" panose="02020400000000000000" pitchFamily="18" charset="-128"/>
              </a:rPr>
              <a:t>　ご了承ください</a:t>
            </a:r>
            <a:endParaRPr lang="ja-JP" altLang="ja-JP" sz="1200" dirty="0">
              <a:latin typeface="UD デジタル 教科書体 NK-R" panose="02020400000000000000" pitchFamily="18" charset="-128"/>
              <a:ea typeface="UD デジタル 教科書体 NK-R" panose="02020400000000000000" pitchFamily="18" charset="-128"/>
            </a:endParaRPr>
          </a:p>
          <a:p>
            <a:pPr marL="0" indent="0">
              <a:buNone/>
            </a:pPr>
            <a:r>
              <a:rPr lang="ja-JP" altLang="en-US" sz="1200" dirty="0">
                <a:latin typeface="UD デジタル 教科書体 NK-R" panose="02020400000000000000" pitchFamily="18" charset="-128"/>
                <a:ea typeface="UD デジタル 教科書体 NK-R" panose="02020400000000000000" pitchFamily="18" charset="-128"/>
              </a:rPr>
              <a:t>・</a:t>
            </a:r>
            <a:r>
              <a:rPr lang="ja-JP" altLang="ja-JP" sz="1200" dirty="0">
                <a:latin typeface="UD デジタル 教科書体 NK-R" panose="02020400000000000000" pitchFamily="18" charset="-128"/>
                <a:ea typeface="UD デジタル 教科書体 NK-R" panose="02020400000000000000" pitchFamily="18" charset="-128"/>
              </a:rPr>
              <a:t>主催者や報道機関が取材のため、写真を撮って記事や広報活動等に使用することがありま</a:t>
            </a:r>
            <a:endParaRPr lang="en-US" altLang="ja-JP" sz="1200" dirty="0">
              <a:latin typeface="UD デジタル 教科書体 NK-R" panose="02020400000000000000" pitchFamily="18" charset="-128"/>
              <a:ea typeface="UD デジタル 教科書体 NK-R" panose="02020400000000000000" pitchFamily="18" charset="-128"/>
            </a:endParaRPr>
          </a:p>
          <a:p>
            <a:pPr marL="0" indent="0">
              <a:spcBef>
                <a:spcPts val="0"/>
              </a:spcBef>
              <a:buNone/>
            </a:pPr>
            <a:r>
              <a:rPr lang="ja-JP" altLang="en-US" sz="1200" dirty="0">
                <a:latin typeface="UD デジタル 教科書体 NK-R" panose="02020400000000000000" pitchFamily="18" charset="-128"/>
                <a:ea typeface="UD デジタル 教科書体 NK-R" panose="02020400000000000000" pitchFamily="18" charset="-128"/>
              </a:rPr>
              <a:t>　</a:t>
            </a:r>
            <a:r>
              <a:rPr lang="ja-JP" altLang="ja-JP" sz="1200" dirty="0">
                <a:latin typeface="UD デジタル 教科書体 NK-R" panose="02020400000000000000" pitchFamily="18" charset="-128"/>
                <a:ea typeface="UD デジタル 教科書体 NK-R" panose="02020400000000000000" pitchFamily="18" charset="-128"/>
              </a:rPr>
              <a:t>す</a:t>
            </a:r>
            <a:r>
              <a:rPr lang="ja-JP" altLang="en-US" sz="1200" dirty="0">
                <a:latin typeface="UD デジタル 教科書体 NK-R" panose="02020400000000000000" pitchFamily="18" charset="-128"/>
                <a:ea typeface="UD デジタル 教科書体 NK-R" panose="02020400000000000000" pitchFamily="18" charset="-128"/>
              </a:rPr>
              <a:t>ので</a:t>
            </a:r>
            <a:r>
              <a:rPr lang="ja-JP" altLang="ja-JP" sz="1200" dirty="0">
                <a:latin typeface="UD デジタル 教科書体 NK-R" panose="02020400000000000000" pitchFamily="18" charset="-128"/>
                <a:ea typeface="UD デジタル 教科書体 NK-R" panose="02020400000000000000" pitchFamily="18" charset="-128"/>
              </a:rPr>
              <a:t>、ご了承ください。</a:t>
            </a:r>
          </a:p>
          <a:p>
            <a:pPr marL="0" indent="0">
              <a:buNone/>
            </a:pPr>
            <a:r>
              <a:rPr lang="ja-JP" altLang="en-US" sz="1200" dirty="0">
                <a:latin typeface="UD デジタル 教科書体 NK-R" panose="02020400000000000000" pitchFamily="18" charset="-128"/>
                <a:ea typeface="UD デジタル 教科書体 NK-R" panose="02020400000000000000" pitchFamily="18" charset="-128"/>
              </a:rPr>
              <a:t>・ご提供頂いた個人情報は当イベントの運営目的にのみ使用します。</a:t>
            </a:r>
            <a:endParaRPr lang="en-US" altLang="ja-JP" sz="1200" dirty="0">
              <a:latin typeface="UD デジタル 教科書体 NK-R" panose="02020400000000000000" pitchFamily="18" charset="-128"/>
              <a:ea typeface="UD デジタル 教科書体 NK-R" panose="02020400000000000000" pitchFamily="18" charset="-128"/>
            </a:endParaRPr>
          </a:p>
          <a:p>
            <a:pPr marL="0" indent="0">
              <a:buNone/>
            </a:pPr>
            <a:endParaRPr lang="en-US" altLang="ja-JP" sz="1200" dirty="0">
              <a:latin typeface="UD デジタル 教科書体 NK-R" panose="02020400000000000000" pitchFamily="18" charset="-128"/>
              <a:ea typeface="UD デジタル 教科書体 NK-R" panose="02020400000000000000" pitchFamily="18" charset="-128"/>
            </a:endParaRPr>
          </a:p>
          <a:p>
            <a:pPr marL="0" indent="0">
              <a:buNone/>
            </a:pPr>
            <a:endParaRPr kumimoji="1" lang="en-US" altLang="ja-JP" dirty="0"/>
          </a:p>
        </p:txBody>
      </p:sp>
      <p:sp>
        <p:nvSpPr>
          <p:cNvPr id="4" name="タイトル 1"/>
          <p:cNvSpPr txBox="1">
            <a:spLocks/>
          </p:cNvSpPr>
          <p:nvPr/>
        </p:nvSpPr>
        <p:spPr>
          <a:xfrm>
            <a:off x="471487" y="1139351"/>
            <a:ext cx="5915026" cy="1068272"/>
          </a:xfrm>
          <a:prstGeom prst="rect">
            <a:avLst/>
          </a:prstGeom>
        </p:spPr>
        <p:txBody>
          <a:bodyPr vert="horz" lIns="91440" tIns="45720" rIns="91440" bIns="45720" rtlCol="0" anchor="ctr">
            <a:noAutofit/>
          </a:bodyPr>
          <a:lstStyle>
            <a:lvl1pPr algn="l" defTabSz="685800" rtl="0" eaLnBrk="1" latinLnBrk="0" hangingPunct="1">
              <a:lnSpc>
                <a:spcPct val="90000"/>
              </a:lnSpc>
              <a:spcBef>
                <a:spcPct val="0"/>
              </a:spcBef>
              <a:buNone/>
              <a:defRPr kumimoji="1" sz="3300" kern="1200">
                <a:solidFill>
                  <a:schemeClr val="tx1"/>
                </a:solidFill>
                <a:latin typeface="+mj-lt"/>
                <a:ea typeface="+mj-ea"/>
                <a:cs typeface="+mj-cs"/>
              </a:defRPr>
            </a:lvl1pPr>
          </a:lstStyle>
          <a:p>
            <a:r>
              <a:rPr lang="ja-JP" altLang="en-US" sz="1400" dirty="0">
                <a:latin typeface="UD デジタル 教科書体 NK-R" panose="02020400000000000000" pitchFamily="18" charset="-128"/>
                <a:ea typeface="UD デジタル 教科書体 NK-R" panose="02020400000000000000" pitchFamily="18" charset="-128"/>
              </a:rPr>
              <a:t>開催日：１１月２５日（土）</a:t>
            </a:r>
            <a:endParaRPr lang="en-US" altLang="ja-JP" sz="1400" dirty="0">
              <a:latin typeface="UD デジタル 教科書体 NK-R" panose="02020400000000000000" pitchFamily="18" charset="-128"/>
              <a:ea typeface="UD デジタル 教科書体 NK-R" panose="02020400000000000000" pitchFamily="18" charset="-128"/>
            </a:endParaRPr>
          </a:p>
          <a:p>
            <a:r>
              <a:rPr lang="ja-JP" altLang="en-US" sz="1400" dirty="0">
                <a:latin typeface="UD デジタル 教科書体 NK-R" panose="02020400000000000000" pitchFamily="18" charset="-128"/>
                <a:ea typeface="UD デジタル 教科書体 NK-R" panose="02020400000000000000" pitchFamily="18" charset="-128"/>
              </a:rPr>
              <a:t>予備日：１２月２日（土）</a:t>
            </a:r>
            <a:endParaRPr lang="en-US" altLang="ja-JP" sz="1400" dirty="0">
              <a:latin typeface="UD デジタル 教科書体 NK-R" panose="02020400000000000000" pitchFamily="18" charset="-128"/>
              <a:ea typeface="UD デジタル 教科書体 NK-R" panose="02020400000000000000" pitchFamily="18" charset="-128"/>
            </a:endParaRPr>
          </a:p>
          <a:p>
            <a:r>
              <a:rPr lang="ja-JP" altLang="en-US" sz="1400" dirty="0">
                <a:latin typeface="UD デジタル 教科書体 NK-R" panose="02020400000000000000" pitchFamily="18" charset="-128"/>
                <a:ea typeface="UD デジタル 教科書体 NK-R" panose="02020400000000000000" pitchFamily="18" charset="-128"/>
              </a:rPr>
              <a:t>集合場所：室津港作業ヤード岸壁　（高知県室戸市浮津字河ノ渕２４７４番４）</a:t>
            </a:r>
            <a:endParaRPr lang="en-US" altLang="ja-JP" sz="1400" dirty="0">
              <a:latin typeface="UD デジタル 教科書体 NK-R" panose="02020400000000000000" pitchFamily="18" charset="-128"/>
              <a:ea typeface="UD デジタル 教科書体 NK-R" panose="02020400000000000000" pitchFamily="18" charset="-128"/>
            </a:endParaRPr>
          </a:p>
        </p:txBody>
      </p:sp>
    </p:spTree>
    <p:extLst>
      <p:ext uri="{BB962C8B-B14F-4D97-AF65-F5344CB8AC3E}">
        <p14:creationId xmlns:p14="http://schemas.microsoft.com/office/powerpoint/2010/main" val="238999214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正方形/長方形 1"/>
          <p:cNvSpPr/>
          <p:nvPr/>
        </p:nvSpPr>
        <p:spPr>
          <a:xfrm>
            <a:off x="886265" y="604297"/>
            <a:ext cx="5838092" cy="523220"/>
          </a:xfrm>
          <a:prstGeom prst="rect">
            <a:avLst/>
          </a:prstGeom>
        </p:spPr>
        <p:txBody>
          <a:bodyPr wrap="square">
            <a:spAutoFit/>
          </a:bodyPr>
          <a:lstStyle/>
          <a:p>
            <a:r>
              <a:rPr kumimoji="1" lang="ja-JP" altLang="en-US" sz="2800" dirty="0">
                <a:latin typeface="UD デジタル 教科書体 NK-R" panose="02020400000000000000" pitchFamily="18" charset="-128"/>
                <a:ea typeface="UD デジタル 教科書体 NK-R" panose="02020400000000000000" pitchFamily="18" charset="-128"/>
              </a:rPr>
              <a:t>第４回　室津港釣り大会　申込書</a:t>
            </a:r>
            <a:endParaRPr lang="ja-JP" altLang="en-US" sz="2800" dirty="0"/>
          </a:p>
        </p:txBody>
      </p:sp>
      <p:sp>
        <p:nvSpPr>
          <p:cNvPr id="3" name="テキスト ボックス 2"/>
          <p:cNvSpPr txBox="1"/>
          <p:nvPr/>
        </p:nvSpPr>
        <p:spPr>
          <a:xfrm>
            <a:off x="541826" y="1288088"/>
            <a:ext cx="3328155" cy="338554"/>
          </a:xfrm>
          <a:prstGeom prst="rect">
            <a:avLst/>
          </a:prstGeom>
          <a:noFill/>
        </p:spPr>
        <p:txBody>
          <a:bodyPr wrap="none" rtlCol="0">
            <a:spAutoFit/>
          </a:bodyPr>
          <a:lstStyle/>
          <a:p>
            <a:r>
              <a:rPr kumimoji="1" lang="ja-JP" altLang="en-US" sz="1600" dirty="0">
                <a:latin typeface="UD デジタル 教科書体 NK-R" panose="02020400000000000000" pitchFamily="18" charset="-128"/>
                <a:ea typeface="UD デジタル 教科書体 NK-R" panose="02020400000000000000" pitchFamily="18" charset="-128"/>
              </a:rPr>
              <a:t>注意事項を承諾のうえ申し込みます。</a:t>
            </a:r>
          </a:p>
        </p:txBody>
      </p:sp>
      <p:graphicFrame>
        <p:nvGraphicFramePr>
          <p:cNvPr id="4" name="表 3"/>
          <p:cNvGraphicFramePr>
            <a:graphicFrameLocks noGrp="1"/>
          </p:cNvGraphicFramePr>
          <p:nvPr>
            <p:extLst>
              <p:ext uri="{D42A27DB-BD31-4B8C-83A1-F6EECF244321}">
                <p14:modId xmlns:p14="http://schemas.microsoft.com/office/powerpoint/2010/main" val="382899425"/>
              </p:ext>
            </p:extLst>
          </p:nvPr>
        </p:nvGraphicFramePr>
        <p:xfrm>
          <a:off x="541826" y="2533959"/>
          <a:ext cx="5683126" cy="2407662"/>
        </p:xfrm>
        <a:graphic>
          <a:graphicData uri="http://schemas.openxmlformats.org/drawingml/2006/table">
            <a:tbl>
              <a:tblPr firstRow="1" bandRow="1">
                <a:tableStyleId>{5C22544A-7EE6-4342-B048-85BDC9FD1C3A}</a:tableStyleId>
              </a:tblPr>
              <a:tblGrid>
                <a:gridCol w="777130">
                  <a:extLst>
                    <a:ext uri="{9D8B030D-6E8A-4147-A177-3AD203B41FA5}">
                      <a16:colId xmlns:a16="http://schemas.microsoft.com/office/drawing/2014/main" val="1042058363"/>
                    </a:ext>
                  </a:extLst>
                </a:gridCol>
                <a:gridCol w="1547450">
                  <a:extLst>
                    <a:ext uri="{9D8B030D-6E8A-4147-A177-3AD203B41FA5}">
                      <a16:colId xmlns:a16="http://schemas.microsoft.com/office/drawing/2014/main" val="3072144049"/>
                    </a:ext>
                  </a:extLst>
                </a:gridCol>
                <a:gridCol w="323557">
                  <a:extLst>
                    <a:ext uri="{9D8B030D-6E8A-4147-A177-3AD203B41FA5}">
                      <a16:colId xmlns:a16="http://schemas.microsoft.com/office/drawing/2014/main" val="2730287351"/>
                    </a:ext>
                  </a:extLst>
                </a:gridCol>
                <a:gridCol w="759656">
                  <a:extLst>
                    <a:ext uri="{9D8B030D-6E8A-4147-A177-3AD203B41FA5}">
                      <a16:colId xmlns:a16="http://schemas.microsoft.com/office/drawing/2014/main" val="1172414247"/>
                    </a:ext>
                  </a:extLst>
                </a:gridCol>
                <a:gridCol w="1463458">
                  <a:extLst>
                    <a:ext uri="{9D8B030D-6E8A-4147-A177-3AD203B41FA5}">
                      <a16:colId xmlns:a16="http://schemas.microsoft.com/office/drawing/2014/main" val="4235545386"/>
                    </a:ext>
                  </a:extLst>
                </a:gridCol>
                <a:gridCol w="811875">
                  <a:extLst>
                    <a:ext uri="{9D8B030D-6E8A-4147-A177-3AD203B41FA5}">
                      <a16:colId xmlns:a16="http://schemas.microsoft.com/office/drawing/2014/main" val="682663475"/>
                    </a:ext>
                  </a:extLst>
                </a:gridCol>
              </a:tblGrid>
              <a:tr h="449451">
                <a:tc>
                  <a:txBody>
                    <a:bodyPr/>
                    <a:lstStyle/>
                    <a:p>
                      <a:pPr algn="ctr"/>
                      <a:r>
                        <a:rPr kumimoji="1" lang="ja-JP" altLang="en-US" sz="900" b="0" dirty="0">
                          <a:solidFill>
                            <a:schemeClr val="tx1"/>
                          </a:solidFill>
                          <a:latin typeface="UD デジタル 教科書体 NK-R" panose="02020400000000000000" pitchFamily="18" charset="-128"/>
                          <a:ea typeface="UD デジタル 教科書体 NK-R" panose="02020400000000000000" pitchFamily="18" charset="-128"/>
                        </a:rPr>
                        <a:t>フリガナ</a:t>
                      </a:r>
                      <a:endParaRPr kumimoji="1" lang="en-US" altLang="ja-JP" sz="900" b="0" dirty="0">
                        <a:solidFill>
                          <a:schemeClr val="tx1"/>
                        </a:solidFill>
                        <a:latin typeface="UD デジタル 教科書体 NK-R" panose="02020400000000000000" pitchFamily="18" charset="-128"/>
                        <a:ea typeface="UD デジタル 教科書体 NK-R" panose="02020400000000000000" pitchFamily="18" charset="-128"/>
                      </a:endParaRPr>
                    </a:p>
                    <a:p>
                      <a:pPr algn="ctr"/>
                      <a:r>
                        <a:rPr kumimoji="1" lang="ja-JP" altLang="en-US" b="0" dirty="0">
                          <a:solidFill>
                            <a:schemeClr val="tx1"/>
                          </a:solidFill>
                          <a:latin typeface="UD デジタル 教科書体 NK-R" panose="02020400000000000000" pitchFamily="18" charset="-128"/>
                          <a:ea typeface="UD デジタル 教科書体 NK-R" panose="02020400000000000000" pitchFamily="18" charset="-128"/>
                        </a:rPr>
                        <a:t>氏名</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kumimoji="1" lang="ja-JP" altLang="en-US" b="0" dirty="0">
                        <a:solidFill>
                          <a:schemeClr val="tx1"/>
                        </a:solidFill>
                        <a:latin typeface="UD デジタル 教科書体 NK-R" panose="02020400000000000000" pitchFamily="18" charset="-128"/>
                        <a:ea typeface="UD デジタル 教科書体 NK-R" panose="02020400000000000000" pitchFamily="18"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kumimoji="1" lang="ja-JP" altLang="en-US" b="0" dirty="0">
                          <a:solidFill>
                            <a:schemeClr val="tx1"/>
                          </a:solidFill>
                          <a:latin typeface="UD デジタル 教科書体 NK-R" panose="02020400000000000000" pitchFamily="18" charset="-128"/>
                          <a:ea typeface="UD デジタル 教科書体 NK-R" panose="02020400000000000000" pitchFamily="18" charset="-128"/>
                        </a:rPr>
                        <a:t>年齢</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kumimoji="1" lang="ja-JP" altLang="en-US" b="0" dirty="0">
                          <a:solidFill>
                            <a:schemeClr val="tx1"/>
                          </a:solidFill>
                          <a:latin typeface="UD デジタル 教科書体 NK-R" panose="02020400000000000000" pitchFamily="18" charset="-128"/>
                          <a:ea typeface="UD デジタル 教科書体 NK-R" panose="02020400000000000000" pitchFamily="18" charset="-128"/>
                        </a:rPr>
                        <a:t>　　　　歳</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kumimoji="1" lang="ja-JP" altLang="en-US" sz="1200" b="0" dirty="0">
                          <a:solidFill>
                            <a:schemeClr val="tx1"/>
                          </a:solidFill>
                          <a:latin typeface="UD デジタル 教科書体 NK-R" panose="02020400000000000000" pitchFamily="18" charset="-128"/>
                          <a:ea typeface="UD デジタル 教科書体 NK-R" panose="02020400000000000000" pitchFamily="18" charset="-128"/>
                        </a:rPr>
                        <a:t>ライフジャケット</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kumimoji="1" lang="ja-JP" altLang="en-US" sz="1100" b="0" dirty="0">
                          <a:solidFill>
                            <a:schemeClr val="tx1"/>
                          </a:solidFill>
                          <a:latin typeface="UD デジタル 教科書体 NK-R" panose="02020400000000000000" pitchFamily="18" charset="-128"/>
                          <a:ea typeface="UD デジタル 教科書体 NK-R" panose="02020400000000000000" pitchFamily="18" charset="-128"/>
                        </a:rPr>
                        <a:t>要・不要</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452819150"/>
                  </a:ext>
                </a:extLst>
              </a:tr>
              <a:tr h="449451">
                <a:tc>
                  <a:txBody>
                    <a:bodyPr/>
                    <a:lstStyle/>
                    <a:p>
                      <a:pPr algn="ctr"/>
                      <a:r>
                        <a:rPr kumimoji="1" lang="ja-JP" altLang="en-US" sz="900" b="0" dirty="0">
                          <a:solidFill>
                            <a:schemeClr val="tx1"/>
                          </a:solidFill>
                          <a:latin typeface="UD デジタル 教科書体 NK-R" panose="02020400000000000000" pitchFamily="18" charset="-128"/>
                          <a:ea typeface="UD デジタル 教科書体 NK-R" panose="02020400000000000000" pitchFamily="18" charset="-128"/>
                        </a:rPr>
                        <a:t>フリガナ</a:t>
                      </a:r>
                      <a:endParaRPr kumimoji="1" lang="en-US" altLang="ja-JP" sz="900" b="0" dirty="0">
                        <a:solidFill>
                          <a:schemeClr val="tx1"/>
                        </a:solidFill>
                        <a:latin typeface="UD デジタル 教科書体 NK-R" panose="02020400000000000000" pitchFamily="18" charset="-128"/>
                        <a:ea typeface="UD デジタル 教科書体 NK-R" panose="02020400000000000000" pitchFamily="18" charset="-128"/>
                      </a:endParaRPr>
                    </a:p>
                    <a:p>
                      <a:pPr algn="ctr"/>
                      <a:r>
                        <a:rPr kumimoji="1" lang="ja-JP" altLang="en-US" b="0" dirty="0">
                          <a:solidFill>
                            <a:schemeClr val="tx1"/>
                          </a:solidFill>
                          <a:latin typeface="UD デジタル 教科書体 NK-R" panose="02020400000000000000" pitchFamily="18" charset="-128"/>
                          <a:ea typeface="UD デジタル 教科書体 NK-R" panose="02020400000000000000" pitchFamily="18" charset="-128"/>
                        </a:rPr>
                        <a:t>氏名</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kumimoji="1" lang="ja-JP" altLang="en-US" b="0" dirty="0">
                        <a:solidFill>
                          <a:schemeClr val="tx1"/>
                        </a:solidFill>
                        <a:latin typeface="UD デジタル 教科書体 NK-R" panose="02020400000000000000" pitchFamily="18" charset="-128"/>
                        <a:ea typeface="UD デジタル 教科書体 NK-R" panose="02020400000000000000" pitchFamily="18"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1" lang="ja-JP" altLang="en-US" b="0" dirty="0">
                          <a:solidFill>
                            <a:schemeClr val="tx1"/>
                          </a:solidFill>
                          <a:latin typeface="UD デジタル 教科書体 NK-R" panose="02020400000000000000" pitchFamily="18" charset="-128"/>
                          <a:ea typeface="UD デジタル 教科書体 NK-R" panose="02020400000000000000" pitchFamily="18" charset="-128"/>
                        </a:rPr>
                        <a:t>年齢</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kumimoji="1" lang="ja-JP" altLang="en-US" b="0" dirty="0">
                          <a:solidFill>
                            <a:schemeClr val="tx1"/>
                          </a:solidFill>
                          <a:latin typeface="UD デジタル 教科書体 NK-R" panose="02020400000000000000" pitchFamily="18" charset="-128"/>
                          <a:ea typeface="UD デジタル 教科書体 NK-R" panose="02020400000000000000" pitchFamily="18" charset="-128"/>
                        </a:rPr>
                        <a:t>　　　　歳</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1" lang="ja-JP" altLang="en-US" sz="1200" b="0" dirty="0">
                          <a:solidFill>
                            <a:schemeClr val="tx1"/>
                          </a:solidFill>
                          <a:latin typeface="UD デジタル 教科書体 NK-R" panose="02020400000000000000" pitchFamily="18" charset="-128"/>
                          <a:ea typeface="UD デジタル 教科書体 NK-R" panose="02020400000000000000" pitchFamily="18" charset="-128"/>
                        </a:rPr>
                        <a:t>ライフジャケット</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1" lang="ja-JP" altLang="en-US" sz="1100" dirty="0">
                          <a:solidFill>
                            <a:schemeClr val="tx1"/>
                          </a:solidFill>
                          <a:latin typeface="UD デジタル 教科書体 NK-R" panose="02020400000000000000" pitchFamily="18" charset="-128"/>
                          <a:ea typeface="UD デジタル 教科書体 NK-R" panose="02020400000000000000" pitchFamily="18" charset="-128"/>
                        </a:rPr>
                        <a:t>要・不要</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447161597"/>
                  </a:ext>
                </a:extLst>
              </a:tr>
              <a:tr h="449451">
                <a:tc>
                  <a:txBody>
                    <a:bodyPr/>
                    <a:lstStyle/>
                    <a:p>
                      <a:pPr algn="ctr"/>
                      <a:r>
                        <a:rPr kumimoji="1" lang="ja-JP" altLang="en-US" sz="900" b="0" dirty="0">
                          <a:solidFill>
                            <a:schemeClr val="tx1"/>
                          </a:solidFill>
                          <a:latin typeface="UD デジタル 教科書体 NK-R" panose="02020400000000000000" pitchFamily="18" charset="-128"/>
                          <a:ea typeface="UD デジタル 教科書体 NK-R" panose="02020400000000000000" pitchFamily="18" charset="-128"/>
                        </a:rPr>
                        <a:t>フリガナ</a:t>
                      </a:r>
                      <a:endParaRPr kumimoji="1" lang="en-US" altLang="ja-JP" sz="900" b="0" dirty="0">
                        <a:solidFill>
                          <a:schemeClr val="tx1"/>
                        </a:solidFill>
                        <a:latin typeface="UD デジタル 教科書体 NK-R" panose="02020400000000000000" pitchFamily="18" charset="-128"/>
                        <a:ea typeface="UD デジタル 教科書体 NK-R" panose="02020400000000000000" pitchFamily="18" charset="-128"/>
                      </a:endParaRPr>
                    </a:p>
                    <a:p>
                      <a:pPr algn="ctr"/>
                      <a:r>
                        <a:rPr kumimoji="1" lang="ja-JP" altLang="en-US" b="0" dirty="0">
                          <a:solidFill>
                            <a:schemeClr val="tx1"/>
                          </a:solidFill>
                          <a:latin typeface="UD デジタル 教科書体 NK-R" panose="02020400000000000000" pitchFamily="18" charset="-128"/>
                          <a:ea typeface="UD デジタル 教科書体 NK-R" panose="02020400000000000000" pitchFamily="18" charset="-128"/>
                        </a:rPr>
                        <a:t>氏名</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kumimoji="1" lang="ja-JP" altLang="en-US" b="0" dirty="0">
                        <a:solidFill>
                          <a:schemeClr val="tx1"/>
                        </a:solidFill>
                        <a:latin typeface="UD デジタル 教科書体 NK-R" panose="02020400000000000000" pitchFamily="18" charset="-128"/>
                        <a:ea typeface="UD デジタル 教科書体 NK-R" panose="02020400000000000000" pitchFamily="18"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1" lang="ja-JP" altLang="en-US" b="0" dirty="0">
                          <a:solidFill>
                            <a:schemeClr val="tx1"/>
                          </a:solidFill>
                          <a:latin typeface="UD デジタル 教科書体 NK-R" panose="02020400000000000000" pitchFamily="18" charset="-128"/>
                          <a:ea typeface="UD デジタル 教科書体 NK-R" panose="02020400000000000000" pitchFamily="18" charset="-128"/>
                        </a:rPr>
                        <a:t>年齢</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kumimoji="1" lang="ja-JP" altLang="en-US" b="0" dirty="0">
                          <a:solidFill>
                            <a:schemeClr val="tx1"/>
                          </a:solidFill>
                          <a:latin typeface="UD デジタル 教科書体 NK-R" panose="02020400000000000000" pitchFamily="18" charset="-128"/>
                          <a:ea typeface="UD デジタル 教科書体 NK-R" panose="02020400000000000000" pitchFamily="18" charset="-128"/>
                        </a:rPr>
                        <a:t>　　　　歳</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1" lang="ja-JP" altLang="en-US" sz="1200" b="0" dirty="0">
                          <a:solidFill>
                            <a:schemeClr val="tx1"/>
                          </a:solidFill>
                          <a:latin typeface="UD デジタル 教科書体 NK-R" panose="02020400000000000000" pitchFamily="18" charset="-128"/>
                          <a:ea typeface="UD デジタル 教科書体 NK-R" panose="02020400000000000000" pitchFamily="18" charset="-128"/>
                        </a:rPr>
                        <a:t>ライフジャケット</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1" lang="ja-JP" altLang="en-US" sz="1100" dirty="0">
                          <a:solidFill>
                            <a:schemeClr val="tx1"/>
                          </a:solidFill>
                          <a:latin typeface="UD デジタル 教科書体 NK-R" panose="02020400000000000000" pitchFamily="18" charset="-128"/>
                          <a:ea typeface="UD デジタル 教科書体 NK-R" panose="02020400000000000000" pitchFamily="18" charset="-128"/>
                        </a:rPr>
                        <a:t>要・不要</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9968063"/>
                  </a:ext>
                </a:extLst>
              </a:tr>
              <a:tr h="449451">
                <a:tc>
                  <a:txBody>
                    <a:bodyPr/>
                    <a:lstStyle/>
                    <a:p>
                      <a:pPr algn="ctr"/>
                      <a:r>
                        <a:rPr kumimoji="1" lang="ja-JP" altLang="en-US" b="0" dirty="0">
                          <a:solidFill>
                            <a:schemeClr val="tx1"/>
                          </a:solidFill>
                          <a:latin typeface="UD デジタル 教科書体 NK-R" panose="02020400000000000000" pitchFamily="18" charset="-128"/>
                          <a:ea typeface="UD デジタル 教科書体 NK-R" panose="02020400000000000000" pitchFamily="18" charset="-128"/>
                        </a:rPr>
                        <a:t>住所</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gridSpan="5">
                  <a:txBody>
                    <a:bodyPr/>
                    <a:lstStyle/>
                    <a:p>
                      <a:pPr algn="ctr"/>
                      <a:endParaRPr kumimoji="1" lang="ja-JP" altLang="en-US" b="0" dirty="0">
                        <a:solidFill>
                          <a:schemeClr val="tx1"/>
                        </a:solidFill>
                        <a:latin typeface="UD デジタル 教科書体 NK-R" panose="02020400000000000000" pitchFamily="18" charset="-128"/>
                        <a:ea typeface="UD デジタル 教科書体 NK-R" panose="02020400000000000000" pitchFamily="18"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endParaRPr kumimoji="1" lang="ja-JP" altLang="en-US" dirty="0"/>
                    </a:p>
                  </a:txBody>
                  <a:tcPr/>
                </a:tc>
                <a:tc hMerge="1">
                  <a:txBody>
                    <a:bodyPr/>
                    <a:lstStyle/>
                    <a:p>
                      <a:endParaRPr kumimoji="1" lang="ja-JP" altLang="en-US" dirty="0"/>
                    </a:p>
                  </a:txBody>
                  <a:tcPr/>
                </a:tc>
                <a:tc hMerge="1">
                  <a:txBody>
                    <a:bodyPr/>
                    <a:lstStyle/>
                    <a:p>
                      <a:endParaRPr kumimoji="1" lang="ja-JP" altLang="en-US" dirty="0"/>
                    </a:p>
                  </a:txBody>
                  <a:tcPr/>
                </a:tc>
                <a:tc hMerge="1">
                  <a:txBody>
                    <a:bodyPr/>
                    <a:lstStyle/>
                    <a:p>
                      <a:endParaRPr kumimoji="1" lang="ja-JP" altLang="en-US" dirty="0"/>
                    </a:p>
                  </a:txBody>
                  <a:tcPr/>
                </a:tc>
                <a:extLst>
                  <a:ext uri="{0D108BD9-81ED-4DB2-BD59-A6C34878D82A}">
                    <a16:rowId xmlns:a16="http://schemas.microsoft.com/office/drawing/2014/main" val="742118856"/>
                  </a:ext>
                </a:extLst>
              </a:tr>
              <a:tr h="449451">
                <a:tc>
                  <a:txBody>
                    <a:bodyPr/>
                    <a:lstStyle/>
                    <a:p>
                      <a:pPr algn="ctr"/>
                      <a:r>
                        <a:rPr kumimoji="1" lang="ja-JP" altLang="en-US" sz="1100" b="0" dirty="0">
                          <a:solidFill>
                            <a:schemeClr val="tx1"/>
                          </a:solidFill>
                          <a:latin typeface="UD デジタル 教科書体 NK-R" panose="02020400000000000000" pitchFamily="18" charset="-128"/>
                          <a:ea typeface="UD デジタル 教科書体 NK-R" panose="02020400000000000000" pitchFamily="18" charset="-128"/>
                        </a:rPr>
                        <a:t>電話番号</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gridSpan="5">
                  <a:txBody>
                    <a:bodyPr/>
                    <a:lstStyle/>
                    <a:p>
                      <a:pPr algn="ctr"/>
                      <a:endParaRPr kumimoji="1" lang="ja-JP" altLang="en-US" b="0" dirty="0">
                        <a:solidFill>
                          <a:schemeClr val="tx1"/>
                        </a:solidFill>
                        <a:latin typeface="UD デジタル 教科書体 NK-R" panose="02020400000000000000" pitchFamily="18" charset="-128"/>
                        <a:ea typeface="UD デジタル 教科書体 NK-R" panose="02020400000000000000" pitchFamily="18"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endParaRPr kumimoji="1" lang="ja-JP" altLang="en-US" dirty="0"/>
                    </a:p>
                  </a:txBody>
                  <a:tcPr/>
                </a:tc>
                <a:tc hMerge="1">
                  <a:txBody>
                    <a:bodyPr/>
                    <a:lstStyle/>
                    <a:p>
                      <a:endParaRPr kumimoji="1" lang="ja-JP" altLang="en-US" dirty="0"/>
                    </a:p>
                  </a:txBody>
                  <a:tcPr/>
                </a:tc>
                <a:tc hMerge="1">
                  <a:txBody>
                    <a:bodyPr/>
                    <a:lstStyle/>
                    <a:p>
                      <a:endParaRPr kumimoji="1" lang="ja-JP" altLang="en-US" dirty="0"/>
                    </a:p>
                  </a:txBody>
                  <a:tcPr/>
                </a:tc>
                <a:tc hMerge="1">
                  <a:txBody>
                    <a:bodyPr/>
                    <a:lstStyle/>
                    <a:p>
                      <a:endParaRPr kumimoji="1" lang="ja-JP" altLang="en-US" dirty="0"/>
                    </a:p>
                  </a:txBody>
                  <a:tcPr/>
                </a:tc>
                <a:extLst>
                  <a:ext uri="{0D108BD9-81ED-4DB2-BD59-A6C34878D82A}">
                    <a16:rowId xmlns:a16="http://schemas.microsoft.com/office/drawing/2014/main" val="3687119197"/>
                  </a:ext>
                </a:extLst>
              </a:tr>
            </a:tbl>
          </a:graphicData>
        </a:graphic>
      </p:graphicFrame>
      <p:sp>
        <p:nvSpPr>
          <p:cNvPr id="5" name="テキスト ボックス 4"/>
          <p:cNvSpPr txBox="1"/>
          <p:nvPr/>
        </p:nvSpPr>
        <p:spPr>
          <a:xfrm>
            <a:off x="335039" y="5137011"/>
            <a:ext cx="4070345" cy="338554"/>
          </a:xfrm>
          <a:prstGeom prst="rect">
            <a:avLst/>
          </a:prstGeom>
          <a:noFill/>
        </p:spPr>
        <p:txBody>
          <a:bodyPr wrap="none" rtlCol="0">
            <a:spAutoFit/>
          </a:bodyPr>
          <a:lstStyle/>
          <a:p>
            <a:r>
              <a:rPr kumimoji="1" lang="en-US" altLang="ja-JP" sz="1600" dirty="0">
                <a:latin typeface="UD デジタル 教科書体 NK-R" panose="02020400000000000000" pitchFamily="18" charset="-128"/>
                <a:ea typeface="UD デジタル 教科書体 NK-R" panose="02020400000000000000" pitchFamily="18" charset="-128"/>
              </a:rPr>
              <a:t>※</a:t>
            </a:r>
            <a:r>
              <a:rPr kumimoji="1" lang="ja-JP" altLang="en-US" sz="1600" dirty="0">
                <a:latin typeface="UD デジタル 教科書体 NK-R" panose="02020400000000000000" pitchFamily="18" charset="-128"/>
                <a:ea typeface="UD デジタル 教科書体 NK-R" panose="02020400000000000000" pitchFamily="18" charset="-128"/>
              </a:rPr>
              <a:t>小学生の方は年齢を○で囲んでください</a:t>
            </a:r>
            <a:r>
              <a:rPr kumimoji="1" lang="ja-JP" altLang="en-US" sz="1600" dirty="0"/>
              <a:t>。</a:t>
            </a:r>
          </a:p>
        </p:txBody>
      </p:sp>
      <p:sp>
        <p:nvSpPr>
          <p:cNvPr id="6" name="テキスト ボックス 5"/>
          <p:cNvSpPr txBox="1"/>
          <p:nvPr/>
        </p:nvSpPr>
        <p:spPr>
          <a:xfrm>
            <a:off x="3167705" y="1974983"/>
            <a:ext cx="2751074" cy="338554"/>
          </a:xfrm>
          <a:prstGeom prst="rect">
            <a:avLst/>
          </a:prstGeom>
          <a:noFill/>
        </p:spPr>
        <p:txBody>
          <a:bodyPr wrap="square" rtlCol="0">
            <a:spAutoFit/>
          </a:bodyPr>
          <a:lstStyle/>
          <a:p>
            <a:r>
              <a:rPr kumimoji="1" lang="ja-JP" altLang="en-US" sz="1600" dirty="0">
                <a:latin typeface="UD デジタル 教科書体 NK-R" panose="02020400000000000000" pitchFamily="18" charset="-128"/>
                <a:ea typeface="UD デジタル 教科書体 NK-R" panose="02020400000000000000" pitchFamily="18" charset="-128"/>
              </a:rPr>
              <a:t>申込日：令和５年　　　月　　　日</a:t>
            </a:r>
          </a:p>
        </p:txBody>
      </p:sp>
      <p:sp>
        <p:nvSpPr>
          <p:cNvPr id="7" name="テキスト ボックス 6"/>
          <p:cNvSpPr txBox="1"/>
          <p:nvPr/>
        </p:nvSpPr>
        <p:spPr>
          <a:xfrm>
            <a:off x="2205903" y="7992818"/>
            <a:ext cx="4342856" cy="1200329"/>
          </a:xfrm>
          <a:prstGeom prst="rect">
            <a:avLst/>
          </a:prstGeom>
          <a:noFill/>
        </p:spPr>
        <p:txBody>
          <a:bodyPr wrap="none" rtlCol="0">
            <a:spAutoFit/>
          </a:bodyPr>
          <a:lstStyle/>
          <a:p>
            <a:r>
              <a:rPr kumimoji="1" lang="en-US" altLang="ja-JP" dirty="0">
                <a:latin typeface="UD デジタル 教科書体 NK-R" panose="02020400000000000000" pitchFamily="18" charset="-128"/>
                <a:ea typeface="UD デジタル 教科書体 NK-R" panose="02020400000000000000" pitchFamily="18" charset="-128"/>
              </a:rPr>
              <a:t>【</a:t>
            </a:r>
            <a:r>
              <a:rPr kumimoji="1" lang="ja-JP" altLang="en-US" dirty="0">
                <a:latin typeface="UD デジタル 教科書体 NK-R" panose="02020400000000000000" pitchFamily="18" charset="-128"/>
                <a:ea typeface="UD デジタル 教科書体 NK-R" panose="02020400000000000000" pitchFamily="18" charset="-128"/>
              </a:rPr>
              <a:t>問合せ・申込先</a:t>
            </a:r>
            <a:r>
              <a:rPr kumimoji="1" lang="en-US" altLang="ja-JP" dirty="0">
                <a:latin typeface="UD デジタル 教科書体 NK-R" panose="02020400000000000000" pitchFamily="18" charset="-128"/>
                <a:ea typeface="UD デジタル 教科書体 NK-R" panose="02020400000000000000" pitchFamily="18" charset="-128"/>
              </a:rPr>
              <a:t>】</a:t>
            </a:r>
          </a:p>
          <a:p>
            <a:r>
              <a:rPr kumimoji="1" lang="ja-JP" altLang="en-US" dirty="0">
                <a:latin typeface="UD デジタル 教科書体 NK-R" panose="02020400000000000000" pitchFamily="18" charset="-128"/>
                <a:ea typeface="UD デジタル 教科書体 NK-R" panose="02020400000000000000" pitchFamily="18" charset="-128"/>
              </a:rPr>
              <a:t>一般社団法人　室戸市観光協会</a:t>
            </a:r>
            <a:endParaRPr kumimoji="1" lang="en-US" altLang="ja-JP" dirty="0">
              <a:latin typeface="UD デジタル 教科書体 NK-R" panose="02020400000000000000" pitchFamily="18" charset="-128"/>
              <a:ea typeface="UD デジタル 教科書体 NK-R" panose="02020400000000000000" pitchFamily="18" charset="-128"/>
            </a:endParaRPr>
          </a:p>
          <a:p>
            <a:r>
              <a:rPr kumimoji="1" lang="ja-JP" altLang="en-US" dirty="0">
                <a:latin typeface="UD デジタル 教科書体 NK-R" panose="02020400000000000000" pitchFamily="18" charset="-128"/>
                <a:ea typeface="UD デジタル 教科書体 NK-R" panose="02020400000000000000" pitchFamily="18" charset="-128"/>
              </a:rPr>
              <a:t>〒</a:t>
            </a:r>
            <a:r>
              <a:rPr kumimoji="1" lang="en-US" altLang="ja-JP" dirty="0">
                <a:latin typeface="UD デジタル 教科書体 NK-R" panose="02020400000000000000" pitchFamily="18" charset="-128"/>
                <a:ea typeface="UD デジタル 教科書体 NK-R" panose="02020400000000000000" pitchFamily="18" charset="-128"/>
              </a:rPr>
              <a:t>781-7101</a:t>
            </a:r>
            <a:r>
              <a:rPr kumimoji="1" lang="ja-JP" altLang="en-US" dirty="0">
                <a:latin typeface="UD デジタル 教科書体 NK-R" panose="02020400000000000000" pitchFamily="18" charset="-128"/>
                <a:ea typeface="UD デジタル 教科書体 NK-R" panose="02020400000000000000" pitchFamily="18" charset="-128"/>
              </a:rPr>
              <a:t>　室戸市室戸岬町</a:t>
            </a:r>
            <a:r>
              <a:rPr kumimoji="1" lang="en-US" altLang="ja-JP" dirty="0">
                <a:latin typeface="UD デジタル 教科書体 NK-R" panose="02020400000000000000" pitchFamily="18" charset="-128"/>
                <a:ea typeface="UD デジタル 教科書体 NK-R" panose="02020400000000000000" pitchFamily="18" charset="-128"/>
              </a:rPr>
              <a:t>6939-4</a:t>
            </a:r>
          </a:p>
          <a:p>
            <a:r>
              <a:rPr kumimoji="1" lang="en-US" altLang="ja-JP" dirty="0">
                <a:latin typeface="UD デジタル 教科書体 NK-R" panose="02020400000000000000" pitchFamily="18" charset="-128"/>
                <a:ea typeface="UD デジタル 教科書体 NK-R" panose="02020400000000000000" pitchFamily="18" charset="-128"/>
              </a:rPr>
              <a:t>TEL</a:t>
            </a:r>
            <a:r>
              <a:rPr kumimoji="1" lang="ja-JP" altLang="en-US" dirty="0">
                <a:latin typeface="UD デジタル 教科書体 NK-R" panose="02020400000000000000" pitchFamily="18" charset="-128"/>
                <a:ea typeface="UD デジタル 教科書体 NK-R" panose="02020400000000000000" pitchFamily="18" charset="-128"/>
              </a:rPr>
              <a:t>＆</a:t>
            </a:r>
            <a:r>
              <a:rPr kumimoji="1" lang="en-US" altLang="ja-JP" dirty="0">
                <a:latin typeface="UD デジタル 教科書体 NK-R" panose="02020400000000000000" pitchFamily="18" charset="-128"/>
                <a:ea typeface="UD デジタル 教科書体 NK-R" panose="02020400000000000000" pitchFamily="18" charset="-128"/>
              </a:rPr>
              <a:t>FAX</a:t>
            </a:r>
            <a:r>
              <a:rPr kumimoji="1" lang="ja-JP" altLang="en-US" dirty="0">
                <a:latin typeface="UD デジタル 教科書体 NK-R" panose="02020400000000000000" pitchFamily="18" charset="-128"/>
                <a:ea typeface="UD デジタル 教科書体 NK-R" panose="02020400000000000000" pitchFamily="18" charset="-128"/>
              </a:rPr>
              <a:t>　</a:t>
            </a:r>
            <a:r>
              <a:rPr kumimoji="1" lang="en-US" altLang="ja-JP" dirty="0">
                <a:latin typeface="UD デジタル 教科書体 NK-R" panose="02020400000000000000" pitchFamily="18" charset="-128"/>
                <a:ea typeface="UD デジタル 教科書体 NK-R" panose="02020400000000000000" pitchFamily="18" charset="-128"/>
              </a:rPr>
              <a:t>0887-22-0574</a:t>
            </a:r>
            <a:r>
              <a:rPr kumimoji="1" lang="ja-JP" altLang="en-US" dirty="0">
                <a:latin typeface="UD デジタル 教科書体 NK-R" panose="02020400000000000000" pitchFamily="18" charset="-128"/>
                <a:ea typeface="UD デジタル 教科書体 NK-R" panose="02020400000000000000" pitchFamily="18" charset="-128"/>
              </a:rPr>
              <a:t>　</a:t>
            </a:r>
          </a:p>
        </p:txBody>
      </p:sp>
      <p:sp>
        <p:nvSpPr>
          <p:cNvPr id="8" name="テキスト ボックス 7"/>
          <p:cNvSpPr txBox="1"/>
          <p:nvPr/>
        </p:nvSpPr>
        <p:spPr>
          <a:xfrm>
            <a:off x="3038622" y="7106350"/>
            <a:ext cx="3186330" cy="369332"/>
          </a:xfrm>
          <a:prstGeom prst="rect">
            <a:avLst/>
          </a:prstGeom>
          <a:noFill/>
        </p:spPr>
        <p:txBody>
          <a:bodyPr wrap="square" rtlCol="0">
            <a:spAutoFit/>
          </a:bodyPr>
          <a:lstStyle/>
          <a:p>
            <a:r>
              <a:rPr kumimoji="1" lang="ja-JP" altLang="en-US" u="sng" dirty="0">
                <a:latin typeface="UD デジタル 教科書体 NK-R" panose="02020400000000000000" pitchFamily="18" charset="-128"/>
                <a:ea typeface="UD デジタル 教科書体 NK-R" panose="02020400000000000000" pitchFamily="18" charset="-128"/>
              </a:rPr>
              <a:t>参加費　合計　　　　　　　　　　　　円</a:t>
            </a:r>
          </a:p>
        </p:txBody>
      </p:sp>
      <p:sp>
        <p:nvSpPr>
          <p:cNvPr id="9" name="テキスト ボックス 8"/>
          <p:cNvSpPr txBox="1"/>
          <p:nvPr/>
        </p:nvSpPr>
        <p:spPr>
          <a:xfrm>
            <a:off x="335038" y="5485352"/>
            <a:ext cx="4931158" cy="338554"/>
          </a:xfrm>
          <a:prstGeom prst="rect">
            <a:avLst/>
          </a:prstGeom>
          <a:noFill/>
        </p:spPr>
        <p:txBody>
          <a:bodyPr wrap="none" rtlCol="0">
            <a:spAutoFit/>
          </a:bodyPr>
          <a:lstStyle/>
          <a:p>
            <a:r>
              <a:rPr kumimoji="1" lang="en-US" altLang="ja-JP" sz="1600" dirty="0">
                <a:latin typeface="UD デジタル 教科書体 NK-R" panose="02020400000000000000" pitchFamily="18" charset="-128"/>
                <a:ea typeface="UD デジタル 教科書体 NK-R" panose="02020400000000000000" pitchFamily="18" charset="-128"/>
              </a:rPr>
              <a:t>※</a:t>
            </a:r>
            <a:r>
              <a:rPr kumimoji="1" lang="ja-JP" altLang="en-US" sz="1600" dirty="0">
                <a:latin typeface="UD デジタル 教科書体 NK-R" panose="02020400000000000000" pitchFamily="18" charset="-128"/>
                <a:ea typeface="UD デジタル 教科書体 NK-R" panose="02020400000000000000" pitchFamily="18" charset="-128"/>
              </a:rPr>
              <a:t>ライフジャケット（大人用・子ども用）の貸し出しします。</a:t>
            </a:r>
            <a:endParaRPr kumimoji="1" lang="ja-JP" altLang="en-US" sz="1600" dirty="0"/>
          </a:p>
        </p:txBody>
      </p:sp>
      <p:sp>
        <p:nvSpPr>
          <p:cNvPr id="10" name="テキスト ボックス 9"/>
          <p:cNvSpPr txBox="1"/>
          <p:nvPr/>
        </p:nvSpPr>
        <p:spPr>
          <a:xfrm>
            <a:off x="335038" y="5879377"/>
            <a:ext cx="5341527" cy="830997"/>
          </a:xfrm>
          <a:prstGeom prst="rect">
            <a:avLst/>
          </a:prstGeom>
          <a:noFill/>
        </p:spPr>
        <p:txBody>
          <a:bodyPr wrap="none" rtlCol="0">
            <a:spAutoFit/>
          </a:bodyPr>
          <a:lstStyle/>
          <a:p>
            <a:r>
              <a:rPr kumimoji="1" lang="ja-JP" altLang="en-US" sz="1600" dirty="0">
                <a:latin typeface="UD デジタル 教科書体 NK-R" panose="02020400000000000000" pitchFamily="18" charset="-128"/>
                <a:ea typeface="UD デジタル 教科書体 NK-R" panose="02020400000000000000" pitchFamily="18" charset="-128"/>
              </a:rPr>
              <a:t>・参加費：</a:t>
            </a:r>
            <a:r>
              <a:rPr kumimoji="1" lang="en-US" altLang="ja-JP" sz="1600" dirty="0">
                <a:latin typeface="UD デジタル 教科書体 NK-R" panose="02020400000000000000" pitchFamily="18" charset="-128"/>
                <a:ea typeface="UD デジタル 教科書体 NK-R" panose="02020400000000000000" pitchFamily="18" charset="-128"/>
              </a:rPr>
              <a:t>2,000</a:t>
            </a:r>
            <a:r>
              <a:rPr kumimoji="1" lang="ja-JP" altLang="en-US" sz="1600" dirty="0">
                <a:latin typeface="UD デジタル 教科書体 NK-R" panose="02020400000000000000" pitchFamily="18" charset="-128"/>
                <a:ea typeface="UD デジタル 教科書体 NK-R" panose="02020400000000000000" pitchFamily="18" charset="-128"/>
              </a:rPr>
              <a:t>円（</a:t>
            </a:r>
            <a:r>
              <a:rPr kumimoji="1" lang="en-US" altLang="ja-JP" sz="1600" dirty="0">
                <a:latin typeface="UD デジタル 教科書体 NK-R" panose="02020400000000000000" pitchFamily="18" charset="-128"/>
                <a:ea typeface="UD デジタル 教科書体 NK-R" panose="02020400000000000000" pitchFamily="18" charset="-128"/>
              </a:rPr>
              <a:t>500</a:t>
            </a:r>
            <a:r>
              <a:rPr kumimoji="1" lang="ja-JP" altLang="en-US" sz="1600" dirty="0">
                <a:latin typeface="UD デジタル 教科書体 NK-R" panose="02020400000000000000" pitchFamily="18" charset="-128"/>
                <a:ea typeface="UD デジタル 教科書体 NK-R" panose="02020400000000000000" pitchFamily="18" charset="-128"/>
              </a:rPr>
              <a:t>円分の食事券及び傷害保険料込）</a:t>
            </a:r>
            <a:endParaRPr kumimoji="1" lang="en-US" altLang="ja-JP" sz="1600" dirty="0">
              <a:latin typeface="UD デジタル 教科書体 NK-R" panose="02020400000000000000" pitchFamily="18" charset="-128"/>
              <a:ea typeface="UD デジタル 教科書体 NK-R" panose="02020400000000000000" pitchFamily="18" charset="-128"/>
            </a:endParaRPr>
          </a:p>
          <a:p>
            <a:r>
              <a:rPr kumimoji="1" lang="ja-JP" altLang="en-US" sz="1600" dirty="0">
                <a:latin typeface="UD デジタル 教科書体 NK-R" panose="02020400000000000000" pitchFamily="18" charset="-128"/>
                <a:ea typeface="UD デジタル 教科書体 NK-R" panose="02020400000000000000" pitchFamily="18" charset="-128"/>
              </a:rPr>
              <a:t>　</a:t>
            </a:r>
            <a:r>
              <a:rPr kumimoji="1" lang="ja-JP" altLang="en-US" sz="1400" dirty="0">
                <a:latin typeface="UD デジタル 教科書体 NK-R" panose="02020400000000000000" pitchFamily="18" charset="-128"/>
                <a:ea typeface="UD デジタル 教科書体 NK-R" panose="02020400000000000000" pitchFamily="18" charset="-128"/>
              </a:rPr>
              <a:t>小学生以下無料（参加保護者</a:t>
            </a:r>
            <a:r>
              <a:rPr kumimoji="1" lang="en-US" altLang="ja-JP" sz="1400" dirty="0">
                <a:latin typeface="UD デジタル 教科書体 NK-R" panose="02020400000000000000" pitchFamily="18" charset="-128"/>
                <a:ea typeface="UD デジタル 教科書体 NK-R" panose="02020400000000000000" pitchFamily="18" charset="-128"/>
              </a:rPr>
              <a:t>1</a:t>
            </a:r>
            <a:r>
              <a:rPr kumimoji="1" lang="ja-JP" altLang="en-US" sz="1400" dirty="0">
                <a:latin typeface="UD デジタル 教科書体 NK-R" panose="02020400000000000000" pitchFamily="18" charset="-128"/>
                <a:ea typeface="UD デジタル 教科書体 NK-R" panose="02020400000000000000" pitchFamily="18" charset="-128"/>
              </a:rPr>
              <a:t>名に対して２名まで）</a:t>
            </a:r>
            <a:endParaRPr kumimoji="1" lang="en-US" altLang="ja-JP" sz="1400" dirty="0">
              <a:latin typeface="UD デジタル 教科書体 NK-R" panose="02020400000000000000" pitchFamily="18" charset="-128"/>
              <a:ea typeface="UD デジタル 教科書体 NK-R" panose="02020400000000000000" pitchFamily="18" charset="-128"/>
            </a:endParaRPr>
          </a:p>
          <a:p>
            <a:r>
              <a:rPr kumimoji="1" lang="ja-JP" altLang="en-US" sz="1600" dirty="0">
                <a:latin typeface="UD デジタル 教科書体 NK-R" panose="02020400000000000000" pitchFamily="18" charset="-128"/>
                <a:ea typeface="UD デジタル 教科書体 NK-R" panose="02020400000000000000" pitchFamily="18" charset="-128"/>
              </a:rPr>
              <a:t>・ライフジャケットレンタル：１着</a:t>
            </a:r>
            <a:r>
              <a:rPr kumimoji="1" lang="en-US" altLang="ja-JP" sz="1600" dirty="0">
                <a:latin typeface="UD デジタル 教科書体 NK-R" panose="02020400000000000000" pitchFamily="18" charset="-128"/>
                <a:ea typeface="UD デジタル 教科書体 NK-R" panose="02020400000000000000" pitchFamily="18" charset="-128"/>
              </a:rPr>
              <a:t>500</a:t>
            </a:r>
            <a:r>
              <a:rPr kumimoji="1" lang="ja-JP" altLang="en-US" sz="1600" dirty="0">
                <a:latin typeface="UD デジタル 教科書体 NK-R" panose="02020400000000000000" pitchFamily="18" charset="-128"/>
                <a:ea typeface="UD デジタル 教科書体 NK-R" panose="02020400000000000000" pitchFamily="18" charset="-128"/>
              </a:rPr>
              <a:t>円</a:t>
            </a:r>
            <a:endParaRPr kumimoji="1" lang="en-US" altLang="ja-JP" sz="1600" dirty="0">
              <a:latin typeface="UD デジタル 教科書体 NK-R" panose="02020400000000000000" pitchFamily="18" charset="-128"/>
              <a:ea typeface="UD デジタル 教科書体 NK-R" panose="02020400000000000000" pitchFamily="18" charset="-128"/>
            </a:endParaRPr>
          </a:p>
        </p:txBody>
      </p:sp>
    </p:spTree>
    <p:extLst>
      <p:ext uri="{BB962C8B-B14F-4D97-AF65-F5344CB8AC3E}">
        <p14:creationId xmlns:p14="http://schemas.microsoft.com/office/powerpoint/2010/main" val="1920221057"/>
      </p:ext>
    </p:extLst>
  </p:cSld>
  <p:clrMapOvr>
    <a:masterClrMapping/>
  </p:clrMapOvr>
</p:sld>
</file>

<file path=ppt/theme/theme1.xml><?xml version="1.0" encoding="utf-8"?>
<a:theme xmlns:a="http://schemas.openxmlformats.org/drawingml/2006/main" name="Office テーマ">
  <a:themeElements>
    <a:clrScheme name="Office テーマ">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テーマ">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4617</TotalTime>
  <Words>973</Words>
  <Application>Microsoft Office PowerPoint</Application>
  <PresentationFormat>A4 210 x 297 mm</PresentationFormat>
  <Paragraphs>109</Paragraphs>
  <Slides>4</Slides>
  <Notes>0</Notes>
  <HiddenSlides>0</HiddenSlides>
  <MMClips>0</MMClips>
  <ScaleCrop>false</ScaleCrop>
  <HeadingPairs>
    <vt:vector size="6" baseType="variant">
      <vt:variant>
        <vt:lpstr>使用されているフォント</vt:lpstr>
      </vt:variant>
      <vt:variant>
        <vt:i4>11</vt:i4>
      </vt:variant>
      <vt:variant>
        <vt:lpstr>テーマ</vt:lpstr>
      </vt:variant>
      <vt:variant>
        <vt:i4>1</vt:i4>
      </vt:variant>
      <vt:variant>
        <vt:lpstr>スライド タイトル</vt:lpstr>
      </vt:variant>
      <vt:variant>
        <vt:i4>4</vt:i4>
      </vt:variant>
    </vt:vector>
  </HeadingPairs>
  <TitlesOfParts>
    <vt:vector size="16" baseType="lpstr">
      <vt:lpstr>HGS創英角ﾎﾟｯﾌﾟ体</vt:lpstr>
      <vt:lpstr>HGS明朝E</vt:lpstr>
      <vt:lpstr>HG創英角ﾎﾟｯﾌﾟ体</vt:lpstr>
      <vt:lpstr>ＭＳ Ｐゴシック</vt:lpstr>
      <vt:lpstr>UD デジタル 教科書体 NK-B</vt:lpstr>
      <vt:lpstr>UD デジタル 教科書体 NK-R</vt:lpstr>
      <vt:lpstr>メイリオ</vt:lpstr>
      <vt:lpstr>游ゴシック</vt:lpstr>
      <vt:lpstr>Arial</vt:lpstr>
      <vt:lpstr>Calibri</vt:lpstr>
      <vt:lpstr>Calibri Light</vt:lpstr>
      <vt:lpstr>Office テーマ</vt:lpstr>
      <vt:lpstr>PowerPoint プレゼンテーション</vt:lpstr>
      <vt:lpstr>PowerPoint プレゼンテーション</vt:lpstr>
      <vt:lpstr>第４回　室津港釣り大会　開催要項　</vt:lpstr>
      <vt:lpstr>PowerPoint プレゼンテーション</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野中 健央</dc:creator>
  <cp:lastModifiedBy>観光協会1 室戸市</cp:lastModifiedBy>
  <cp:revision>518</cp:revision>
  <cp:lastPrinted>2022-04-27T07:40:41Z</cp:lastPrinted>
  <dcterms:created xsi:type="dcterms:W3CDTF">2019-10-02T04:20:06Z</dcterms:created>
  <dcterms:modified xsi:type="dcterms:W3CDTF">2023-10-22T00:09:30Z</dcterms:modified>
</cp:coreProperties>
</file>