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9" r:id="rId2"/>
    <p:sldId id="268"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6600"/>
    <a:srgbClr val="CC0000"/>
    <a:srgbClr val="FF99CC"/>
    <a:srgbClr val="FFCCFF"/>
    <a:srgbClr val="FF9900"/>
    <a:srgbClr val="FF9966"/>
    <a:srgbClr val="FF9933"/>
    <a:srgbClr val="FFFFFF"/>
    <a:srgbClr val="EAF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76" autoAdjust="0"/>
    <p:restoredTop sz="94660"/>
  </p:normalViewPr>
  <p:slideViewPr>
    <p:cSldViewPr snapToGrid="0">
      <p:cViewPr varScale="1">
        <p:scale>
          <a:sx n="32" d="100"/>
          <a:sy n="32" d="100"/>
        </p:scale>
        <p:origin x="14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観光協会1 室戸市" userId="2ec47e2b449ed8cf" providerId="LiveId" clId="{79ADC138-0D62-46F0-B614-B323E06F50A3}"/>
    <pc:docChg chg="modSld sldOrd">
      <pc:chgData name="観光協会1 室戸市" userId="2ec47e2b449ed8cf" providerId="LiveId" clId="{79ADC138-0D62-46F0-B614-B323E06F50A3}" dt="2024-09-12T06:01:59.273" v="1"/>
      <pc:docMkLst>
        <pc:docMk/>
      </pc:docMkLst>
      <pc:sldChg chg="ord">
        <pc:chgData name="観光協会1 室戸市" userId="2ec47e2b449ed8cf" providerId="LiveId" clId="{79ADC138-0D62-46F0-B614-B323E06F50A3}" dt="2024-09-12T06:01:59.273" v="1"/>
        <pc:sldMkLst>
          <pc:docMk/>
          <pc:sldMk cId="2558842060" sldId="271"/>
        </pc:sldMkLst>
      </pc:sldChg>
    </pc:docChg>
  </pc:docChgLst>
  <pc:docChgLst>
    <pc:chgData name="観光協会1 室戸市" userId="2ec47e2b449ed8cf" providerId="LiveId" clId="{C1B6A255-AD8F-4B88-8DDE-58323B1843ED}"/>
    <pc:docChg chg="delSld modSld sldOrd">
      <pc:chgData name="観光協会1 室戸市" userId="2ec47e2b449ed8cf" providerId="LiveId" clId="{C1B6A255-AD8F-4B88-8DDE-58323B1843ED}" dt="2024-10-17T01:03:37.424" v="3"/>
      <pc:docMkLst>
        <pc:docMk/>
      </pc:docMkLst>
      <pc:sldChg chg="del">
        <pc:chgData name="観光協会1 室戸市" userId="2ec47e2b449ed8cf" providerId="LiveId" clId="{C1B6A255-AD8F-4B88-8DDE-58323B1843ED}" dt="2024-10-17T01:03:30.530" v="0" actId="47"/>
        <pc:sldMkLst>
          <pc:docMk/>
          <pc:sldMk cId="2290952409" sldId="267"/>
        </pc:sldMkLst>
      </pc:sldChg>
      <pc:sldChg chg="ord">
        <pc:chgData name="観光協会1 室戸市" userId="2ec47e2b449ed8cf" providerId="LiveId" clId="{C1B6A255-AD8F-4B88-8DDE-58323B1843ED}" dt="2024-10-17T01:03:37.424" v="3"/>
        <pc:sldMkLst>
          <pc:docMk/>
          <pc:sldMk cId="1920221057" sldId="269"/>
        </pc:sldMkLst>
      </pc:sldChg>
      <pc:sldChg chg="del">
        <pc:chgData name="観光協会1 室戸市" userId="2ec47e2b449ed8cf" providerId="LiveId" clId="{C1B6A255-AD8F-4B88-8DDE-58323B1843ED}" dt="2024-10-17T01:03:35.767" v="1" actId="47"/>
        <pc:sldMkLst>
          <pc:docMk/>
          <pc:sldMk cId="2558842060"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46065" cy="497410"/>
          </a:xfrm>
          <a:prstGeom prst="rect">
            <a:avLst/>
          </a:prstGeom>
        </p:spPr>
        <p:txBody>
          <a:bodyPr vert="horz" lIns="88153" tIns="44077" rIns="88153" bIns="44077" rtlCol="0"/>
          <a:lstStyle>
            <a:lvl1pPr algn="l">
              <a:defRPr sz="1100"/>
            </a:lvl1pPr>
          </a:lstStyle>
          <a:p>
            <a:endParaRPr kumimoji="1" lang="ja-JP" altLang="en-US" dirty="0"/>
          </a:p>
        </p:txBody>
      </p:sp>
      <p:sp>
        <p:nvSpPr>
          <p:cNvPr id="3" name="日付プレースホルダー 2"/>
          <p:cNvSpPr>
            <a:spLocks noGrp="1"/>
          </p:cNvSpPr>
          <p:nvPr>
            <p:ph type="dt" idx="1"/>
          </p:nvPr>
        </p:nvSpPr>
        <p:spPr>
          <a:xfrm>
            <a:off x="3850096" y="2"/>
            <a:ext cx="2946065" cy="497410"/>
          </a:xfrm>
          <a:prstGeom prst="rect">
            <a:avLst/>
          </a:prstGeom>
        </p:spPr>
        <p:txBody>
          <a:bodyPr vert="horz" lIns="88153" tIns="44077" rIns="88153" bIns="44077" rtlCol="0"/>
          <a:lstStyle>
            <a:lvl1pPr algn="r">
              <a:defRPr sz="1100"/>
            </a:lvl1pPr>
          </a:lstStyle>
          <a:p>
            <a:fld id="{FB375645-FFD9-489B-89F3-A22000FC77E2}" type="datetimeFigureOut">
              <a:rPr kumimoji="1" lang="ja-JP" altLang="en-US" smtClean="0"/>
              <a:t>2024/10/17</a:t>
            </a:fld>
            <a:endParaRPr kumimoji="1" lang="ja-JP" altLang="en-US" dirty="0"/>
          </a:p>
        </p:txBody>
      </p:sp>
      <p:sp>
        <p:nvSpPr>
          <p:cNvPr id="4" name="スライド イメージ プレースホルダー 3"/>
          <p:cNvSpPr>
            <a:spLocks noGrp="1" noRot="1" noChangeAspect="1"/>
          </p:cNvSpPr>
          <p:nvPr>
            <p:ph type="sldImg" idx="2"/>
          </p:nvPr>
        </p:nvSpPr>
        <p:spPr>
          <a:xfrm>
            <a:off x="2239963" y="1241425"/>
            <a:ext cx="2317750" cy="3348038"/>
          </a:xfrm>
          <a:prstGeom prst="rect">
            <a:avLst/>
          </a:prstGeom>
          <a:noFill/>
          <a:ln w="12700">
            <a:solidFill>
              <a:prstClr val="black"/>
            </a:solidFill>
          </a:ln>
        </p:spPr>
        <p:txBody>
          <a:bodyPr vert="horz" lIns="88153" tIns="44077" rIns="88153" bIns="44077" rtlCol="0" anchor="ctr"/>
          <a:lstStyle/>
          <a:p>
            <a:endParaRPr lang="ja-JP" altLang="en-US" dirty="0"/>
          </a:p>
        </p:txBody>
      </p:sp>
      <p:sp>
        <p:nvSpPr>
          <p:cNvPr id="5" name="ノート プレースホルダー 4"/>
          <p:cNvSpPr>
            <a:spLocks noGrp="1"/>
          </p:cNvSpPr>
          <p:nvPr>
            <p:ph type="body" sz="quarter" idx="3"/>
          </p:nvPr>
        </p:nvSpPr>
        <p:spPr>
          <a:xfrm>
            <a:off x="679162" y="4776987"/>
            <a:ext cx="5439355" cy="3908441"/>
          </a:xfrm>
          <a:prstGeom prst="rect">
            <a:avLst/>
          </a:prstGeom>
        </p:spPr>
        <p:txBody>
          <a:bodyPr vert="horz" lIns="88153" tIns="44077" rIns="88153" bIns="440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29230"/>
            <a:ext cx="2946065" cy="497409"/>
          </a:xfrm>
          <a:prstGeom prst="rect">
            <a:avLst/>
          </a:prstGeom>
        </p:spPr>
        <p:txBody>
          <a:bodyPr vert="horz" lIns="88153" tIns="44077" rIns="88153" bIns="44077" rtlCol="0" anchor="b"/>
          <a:lstStyle>
            <a:lvl1pPr algn="l">
              <a:defRPr sz="1100"/>
            </a:lvl1pPr>
          </a:lstStyle>
          <a:p>
            <a:endParaRPr kumimoji="1" lang="ja-JP" altLang="en-US" dirty="0"/>
          </a:p>
        </p:txBody>
      </p:sp>
      <p:sp>
        <p:nvSpPr>
          <p:cNvPr id="7" name="スライド番号プレースホルダー 6"/>
          <p:cNvSpPr>
            <a:spLocks noGrp="1"/>
          </p:cNvSpPr>
          <p:nvPr>
            <p:ph type="sldNum" sz="quarter" idx="5"/>
          </p:nvPr>
        </p:nvSpPr>
        <p:spPr>
          <a:xfrm>
            <a:off x="3850096" y="9429230"/>
            <a:ext cx="2946065" cy="497409"/>
          </a:xfrm>
          <a:prstGeom prst="rect">
            <a:avLst/>
          </a:prstGeom>
        </p:spPr>
        <p:txBody>
          <a:bodyPr vert="horz" lIns="88153" tIns="44077" rIns="88153" bIns="44077" rtlCol="0" anchor="b"/>
          <a:lstStyle>
            <a:lvl1pPr algn="r">
              <a:defRPr sz="1100"/>
            </a:lvl1pPr>
          </a:lstStyle>
          <a:p>
            <a:fld id="{401D0AAC-6863-47B2-A869-8AF08A01E3D9}" type="slidenum">
              <a:rPr kumimoji="1" lang="ja-JP" altLang="en-US" smtClean="0"/>
              <a:t>‹#›</a:t>
            </a:fld>
            <a:endParaRPr kumimoji="1" lang="ja-JP" altLang="en-US" dirty="0"/>
          </a:p>
        </p:txBody>
      </p:sp>
    </p:spTree>
    <p:extLst>
      <p:ext uri="{BB962C8B-B14F-4D97-AF65-F5344CB8AC3E}">
        <p14:creationId xmlns:p14="http://schemas.microsoft.com/office/powerpoint/2010/main" val="39287690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931459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3328422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529076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621767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374846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3116495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563782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560812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213545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1661280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C42EF3-5FAE-4CC0-B414-83D9FEF19DB4}" type="datetimeFigureOut">
              <a:rPr kumimoji="1" lang="ja-JP" altLang="en-US" smtClean="0"/>
              <a:t>2024/10/17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2342225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BC42EF3-5FAE-4CC0-B414-83D9FEF19DB4}" type="datetimeFigureOut">
              <a:rPr kumimoji="1" lang="ja-JP" altLang="en-US" smtClean="0"/>
              <a:t>2024/10/17</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1D00C33-712A-4B31-B772-5A3B7A905086}" type="slidenum">
              <a:rPr kumimoji="1" lang="ja-JP" altLang="en-US" smtClean="0"/>
              <a:t>‹#›</a:t>
            </a:fld>
            <a:endParaRPr kumimoji="1" lang="ja-JP" altLang="en-US" dirty="0"/>
          </a:p>
        </p:txBody>
      </p:sp>
    </p:spTree>
    <p:extLst>
      <p:ext uri="{BB962C8B-B14F-4D97-AF65-F5344CB8AC3E}">
        <p14:creationId xmlns:p14="http://schemas.microsoft.com/office/powerpoint/2010/main" val="1316212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86265" y="604297"/>
            <a:ext cx="5838092" cy="523220"/>
          </a:xfrm>
          <a:prstGeom prst="rect">
            <a:avLst/>
          </a:prstGeom>
        </p:spPr>
        <p:txBody>
          <a:bodyPr wrap="square">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第５回　室津港釣り大会　申込書</a:t>
            </a:r>
            <a:endParaRPr lang="ja-JP" altLang="en-US" sz="2800" dirty="0"/>
          </a:p>
        </p:txBody>
      </p:sp>
      <p:sp>
        <p:nvSpPr>
          <p:cNvPr id="3" name="テキスト ボックス 2"/>
          <p:cNvSpPr txBox="1"/>
          <p:nvPr/>
        </p:nvSpPr>
        <p:spPr>
          <a:xfrm>
            <a:off x="541826" y="1288088"/>
            <a:ext cx="3328155" cy="338554"/>
          </a:xfrm>
          <a:prstGeom prst="rect">
            <a:avLst/>
          </a:prstGeom>
          <a:noFill/>
        </p:spPr>
        <p:txBody>
          <a:bodyPr wrap="none" rtlCol="0">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注意事項を承諾のうえ申し込みます。</a:t>
            </a:r>
          </a:p>
        </p:txBody>
      </p:sp>
      <p:graphicFrame>
        <p:nvGraphicFramePr>
          <p:cNvPr id="4" name="表 3"/>
          <p:cNvGraphicFramePr>
            <a:graphicFrameLocks noGrp="1"/>
          </p:cNvGraphicFramePr>
          <p:nvPr>
            <p:extLst>
              <p:ext uri="{D42A27DB-BD31-4B8C-83A1-F6EECF244321}">
                <p14:modId xmlns:p14="http://schemas.microsoft.com/office/powerpoint/2010/main" val="382899425"/>
              </p:ext>
            </p:extLst>
          </p:nvPr>
        </p:nvGraphicFramePr>
        <p:xfrm>
          <a:off x="541826" y="2533959"/>
          <a:ext cx="5683126" cy="2407662"/>
        </p:xfrm>
        <a:graphic>
          <a:graphicData uri="http://schemas.openxmlformats.org/drawingml/2006/table">
            <a:tbl>
              <a:tblPr firstRow="1" bandRow="1">
                <a:tableStyleId>{5C22544A-7EE6-4342-B048-85BDC9FD1C3A}</a:tableStyleId>
              </a:tblPr>
              <a:tblGrid>
                <a:gridCol w="777130">
                  <a:extLst>
                    <a:ext uri="{9D8B030D-6E8A-4147-A177-3AD203B41FA5}">
                      <a16:colId xmlns:a16="http://schemas.microsoft.com/office/drawing/2014/main" val="1042058363"/>
                    </a:ext>
                  </a:extLst>
                </a:gridCol>
                <a:gridCol w="1547450">
                  <a:extLst>
                    <a:ext uri="{9D8B030D-6E8A-4147-A177-3AD203B41FA5}">
                      <a16:colId xmlns:a16="http://schemas.microsoft.com/office/drawing/2014/main" val="3072144049"/>
                    </a:ext>
                  </a:extLst>
                </a:gridCol>
                <a:gridCol w="323557">
                  <a:extLst>
                    <a:ext uri="{9D8B030D-6E8A-4147-A177-3AD203B41FA5}">
                      <a16:colId xmlns:a16="http://schemas.microsoft.com/office/drawing/2014/main" val="2730287351"/>
                    </a:ext>
                  </a:extLst>
                </a:gridCol>
                <a:gridCol w="759656">
                  <a:extLst>
                    <a:ext uri="{9D8B030D-6E8A-4147-A177-3AD203B41FA5}">
                      <a16:colId xmlns:a16="http://schemas.microsoft.com/office/drawing/2014/main" val="1172414247"/>
                    </a:ext>
                  </a:extLst>
                </a:gridCol>
                <a:gridCol w="1463458">
                  <a:extLst>
                    <a:ext uri="{9D8B030D-6E8A-4147-A177-3AD203B41FA5}">
                      <a16:colId xmlns:a16="http://schemas.microsoft.com/office/drawing/2014/main" val="4235545386"/>
                    </a:ext>
                  </a:extLst>
                </a:gridCol>
                <a:gridCol w="811875">
                  <a:extLst>
                    <a:ext uri="{9D8B030D-6E8A-4147-A177-3AD203B41FA5}">
                      <a16:colId xmlns:a16="http://schemas.microsoft.com/office/drawing/2014/main" val="682663475"/>
                    </a:ext>
                  </a:extLst>
                </a:gridCol>
              </a:tblGrid>
              <a:tr h="449451">
                <a:tc>
                  <a:txBody>
                    <a:bodyPr/>
                    <a:lstStyle/>
                    <a:p>
                      <a:pPr algn="ctr"/>
                      <a:r>
                        <a:rPr kumimoji="1" lang="ja-JP" altLang="en-US" sz="900" b="0" dirty="0">
                          <a:solidFill>
                            <a:schemeClr val="tx1"/>
                          </a:solidFill>
                          <a:latin typeface="UD デジタル 教科書体 NK-R" panose="02020400000000000000" pitchFamily="18" charset="-128"/>
                          <a:ea typeface="UD デジタル 教科書体 NK-R" panose="02020400000000000000" pitchFamily="18" charset="-128"/>
                        </a:rPr>
                        <a:t>フリガナ</a:t>
                      </a:r>
                      <a:endParaRPr kumimoji="1" lang="en-US" altLang="ja-JP" sz="900" b="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年齢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　　　　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ライフジャケット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要・不要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819150"/>
                  </a:ext>
                </a:extLst>
              </a:tr>
              <a:tr h="449451">
                <a:tc>
                  <a:txBody>
                    <a:bodyPr/>
                    <a:lstStyle/>
                    <a:p>
                      <a:pPr algn="ctr"/>
                      <a:r>
                        <a:rPr kumimoji="1" lang="ja-JP" altLang="en-US" sz="900" b="0" dirty="0">
                          <a:solidFill>
                            <a:schemeClr val="tx1"/>
                          </a:solidFill>
                          <a:latin typeface="UD デジタル 教科書体 NK-R" panose="02020400000000000000" pitchFamily="18" charset="-128"/>
                          <a:ea typeface="UD デジタル 教科書体 NK-R" panose="02020400000000000000" pitchFamily="18" charset="-128"/>
                        </a:rPr>
                        <a:t>フリガナ</a:t>
                      </a:r>
                      <a:endParaRPr kumimoji="1" lang="en-US" altLang="ja-JP" sz="900" b="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年齢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　　　　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ライフジャケット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要・不要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7161597"/>
                  </a:ext>
                </a:extLst>
              </a:tr>
              <a:tr h="449451">
                <a:tc>
                  <a:txBody>
                    <a:bodyPr/>
                    <a:lstStyle/>
                    <a:p>
                      <a:pPr algn="ctr"/>
                      <a:r>
                        <a:rPr kumimoji="1" lang="ja-JP" altLang="en-US" sz="900" b="0" dirty="0">
                          <a:solidFill>
                            <a:schemeClr val="tx1"/>
                          </a:solidFill>
                          <a:latin typeface="UD デジタル 教科書体 NK-R" panose="02020400000000000000" pitchFamily="18" charset="-128"/>
                          <a:ea typeface="UD デジタル 教科書体 NK-R" panose="02020400000000000000" pitchFamily="18" charset="-128"/>
                        </a:rPr>
                        <a:t>フリガナ</a:t>
                      </a:r>
                      <a:endParaRPr kumimoji="1" lang="en-US" altLang="ja-JP" sz="900" b="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年齢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　　　　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rPr>
                        <a:t>ライフジャケット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要・不要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9968063"/>
                  </a:ext>
                </a:extLst>
              </a:tr>
              <a:tr h="449451">
                <a:tc>
                  <a:txBody>
                    <a:bodyPr/>
                    <a:lstStyle/>
                    <a:p>
                      <a:pPr algn="ctr"/>
                      <a:r>
                        <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rPr>
                        <a:t>住所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a:endPar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742118856"/>
                  </a:ext>
                </a:extLst>
              </a:tr>
              <a:tr h="449451">
                <a:tc>
                  <a:txBody>
                    <a:bodyPr/>
                    <a:lstStyle/>
                    <a:p>
                      <a:pPr algn="ctr"/>
                      <a:r>
                        <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電話番号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a:endParaRPr kumimoji="1" lang="ja-JP" altLang="en-US"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687119197"/>
                  </a:ext>
                </a:extLst>
              </a:tr>
            </a:tbl>
          </a:graphicData>
        </a:graphic>
      </p:graphicFrame>
      <p:sp>
        <p:nvSpPr>
          <p:cNvPr id="5" name="テキスト ボックス 4"/>
          <p:cNvSpPr txBox="1"/>
          <p:nvPr/>
        </p:nvSpPr>
        <p:spPr>
          <a:xfrm>
            <a:off x="335039" y="5137011"/>
            <a:ext cx="4070345" cy="338554"/>
          </a:xfrm>
          <a:prstGeom prst="rect">
            <a:avLst/>
          </a:prstGeom>
          <a:noFill/>
        </p:spPr>
        <p:txBody>
          <a:bodyPr wrap="none" rtlCol="0">
            <a:spAutoFit/>
          </a:bodyPr>
          <a:lstStyle/>
          <a:p>
            <a:r>
              <a:rPr kumimoji="1" lang="en-US" altLang="ja-JP" sz="1600" dirty="0">
                <a:latin typeface="UD デジタル 教科書体 NK-R" panose="02020400000000000000" pitchFamily="18" charset="-128"/>
                <a:ea typeface="UD デジタル 教科書体 NK-R" panose="02020400000000000000" pitchFamily="18" charset="-128"/>
              </a:rPr>
              <a:t>※</a:t>
            </a:r>
            <a:r>
              <a:rPr kumimoji="1" lang="ja-JP" altLang="en-US" sz="1600" dirty="0">
                <a:latin typeface="UD デジタル 教科書体 NK-R" panose="02020400000000000000" pitchFamily="18" charset="-128"/>
                <a:ea typeface="UD デジタル 教科書体 NK-R" panose="02020400000000000000" pitchFamily="18" charset="-128"/>
              </a:rPr>
              <a:t>小学生の方は年齢を○で囲んでください</a:t>
            </a:r>
            <a:r>
              <a:rPr kumimoji="1" lang="ja-JP" altLang="en-US" sz="1600" dirty="0"/>
              <a:t>。</a:t>
            </a:r>
          </a:p>
        </p:txBody>
      </p:sp>
      <p:sp>
        <p:nvSpPr>
          <p:cNvPr id="6" name="テキスト ボックス 5"/>
          <p:cNvSpPr txBox="1"/>
          <p:nvPr/>
        </p:nvSpPr>
        <p:spPr>
          <a:xfrm>
            <a:off x="3167705" y="1974983"/>
            <a:ext cx="2751074" cy="338554"/>
          </a:xfrm>
          <a:prstGeom prst="rect">
            <a:avLst/>
          </a:prstGeom>
          <a:noFill/>
        </p:spPr>
        <p:txBody>
          <a:bodyPr wrap="square" rtlCol="0">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申込日：令和６年　　　月　　　日</a:t>
            </a:r>
          </a:p>
        </p:txBody>
      </p:sp>
      <p:sp>
        <p:nvSpPr>
          <p:cNvPr id="7" name="テキスト ボックス 6"/>
          <p:cNvSpPr txBox="1"/>
          <p:nvPr/>
        </p:nvSpPr>
        <p:spPr>
          <a:xfrm>
            <a:off x="2205903" y="7992818"/>
            <a:ext cx="4342856" cy="1200329"/>
          </a:xfrm>
          <a:prstGeom prst="rect">
            <a:avLst/>
          </a:prstGeom>
          <a:noFill/>
        </p:spPr>
        <p:txBody>
          <a:bodyPr wrap="none" rtlCol="0">
            <a:spAutoFit/>
          </a:bodyPr>
          <a:lstStyle/>
          <a:p>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問合せ・申込先</a:t>
            </a:r>
            <a:r>
              <a:rPr kumimoji="1" lang="en-US" altLang="ja-JP" dirty="0">
                <a:latin typeface="UD デジタル 教科書体 NK-R" panose="02020400000000000000" pitchFamily="18" charset="-128"/>
                <a:ea typeface="UD デジタル 教科書体 NK-R" panose="02020400000000000000" pitchFamily="18" charset="-128"/>
              </a:rPr>
              <a:t>】</a:t>
            </a:r>
          </a:p>
          <a:p>
            <a:r>
              <a:rPr kumimoji="1" lang="ja-JP" altLang="en-US" dirty="0">
                <a:latin typeface="UD デジタル 教科書体 NK-R" panose="02020400000000000000" pitchFamily="18" charset="-128"/>
                <a:ea typeface="UD デジタル 教科書体 NK-R" panose="02020400000000000000" pitchFamily="18" charset="-128"/>
              </a:rPr>
              <a:t>一般社団法人　室戸市観光協会</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a:t>
            </a:r>
            <a:r>
              <a:rPr kumimoji="1" lang="en-US" altLang="ja-JP" dirty="0">
                <a:latin typeface="UD デジタル 教科書体 NK-R" panose="02020400000000000000" pitchFamily="18" charset="-128"/>
                <a:ea typeface="UD デジタル 教科書体 NK-R" panose="02020400000000000000" pitchFamily="18" charset="-128"/>
              </a:rPr>
              <a:t>781-7101</a:t>
            </a:r>
            <a:r>
              <a:rPr kumimoji="1" lang="ja-JP" altLang="en-US" dirty="0">
                <a:latin typeface="UD デジタル 教科書体 NK-R" panose="02020400000000000000" pitchFamily="18" charset="-128"/>
                <a:ea typeface="UD デジタル 教科書体 NK-R" panose="02020400000000000000" pitchFamily="18" charset="-128"/>
              </a:rPr>
              <a:t>　室戸市室戸岬町</a:t>
            </a:r>
            <a:r>
              <a:rPr kumimoji="1" lang="en-US" altLang="ja-JP" dirty="0">
                <a:latin typeface="UD デジタル 教科書体 NK-R" panose="02020400000000000000" pitchFamily="18" charset="-128"/>
                <a:ea typeface="UD デジタル 教科書体 NK-R" panose="02020400000000000000" pitchFamily="18" charset="-128"/>
              </a:rPr>
              <a:t>6939-4</a:t>
            </a:r>
          </a:p>
          <a:p>
            <a:r>
              <a:rPr kumimoji="1" lang="en-US" altLang="ja-JP" dirty="0">
                <a:latin typeface="UD デジタル 教科書体 NK-R" panose="02020400000000000000" pitchFamily="18" charset="-128"/>
                <a:ea typeface="UD デジタル 教科書体 NK-R" panose="02020400000000000000" pitchFamily="18" charset="-128"/>
              </a:rPr>
              <a:t>TEL</a:t>
            </a:r>
            <a:r>
              <a:rPr kumimoji="1" lang="ja-JP" altLang="en-US" dirty="0">
                <a:latin typeface="UD デジタル 教科書体 NK-R" panose="02020400000000000000" pitchFamily="18" charset="-128"/>
                <a:ea typeface="UD デジタル 教科書体 NK-R" panose="02020400000000000000" pitchFamily="18" charset="-128"/>
              </a:rPr>
              <a:t>＆</a:t>
            </a:r>
            <a:r>
              <a:rPr kumimoji="1" lang="en-US" altLang="ja-JP" dirty="0">
                <a:latin typeface="UD デジタル 教科書体 NK-R" panose="02020400000000000000" pitchFamily="18" charset="-128"/>
                <a:ea typeface="UD デジタル 教科書体 NK-R" panose="02020400000000000000" pitchFamily="18" charset="-128"/>
              </a:rPr>
              <a:t>FAX</a:t>
            </a:r>
            <a:r>
              <a:rPr kumimoji="1" lang="ja-JP" altLang="en-US" dirty="0">
                <a:latin typeface="UD デジタル 教科書体 NK-R" panose="02020400000000000000" pitchFamily="18" charset="-128"/>
                <a:ea typeface="UD デジタル 教科書体 NK-R" panose="02020400000000000000" pitchFamily="18" charset="-128"/>
              </a:rPr>
              <a:t>　</a:t>
            </a:r>
            <a:r>
              <a:rPr kumimoji="1" lang="en-US" altLang="ja-JP" dirty="0">
                <a:latin typeface="UD デジタル 教科書体 NK-R" panose="02020400000000000000" pitchFamily="18" charset="-128"/>
                <a:ea typeface="UD デジタル 教科書体 NK-R" panose="02020400000000000000" pitchFamily="18" charset="-128"/>
              </a:rPr>
              <a:t>0887-22-0574</a:t>
            </a:r>
            <a:r>
              <a:rPr kumimoji="1" lang="ja-JP" altLang="en-US" dirty="0">
                <a:latin typeface="UD デジタル 教科書体 NK-R" panose="02020400000000000000" pitchFamily="18" charset="-128"/>
                <a:ea typeface="UD デジタル 教科書体 NK-R" panose="02020400000000000000" pitchFamily="18" charset="-128"/>
              </a:rPr>
              <a:t>　</a:t>
            </a:r>
          </a:p>
        </p:txBody>
      </p:sp>
      <p:sp>
        <p:nvSpPr>
          <p:cNvPr id="8" name="テキスト ボックス 7"/>
          <p:cNvSpPr txBox="1"/>
          <p:nvPr/>
        </p:nvSpPr>
        <p:spPr>
          <a:xfrm>
            <a:off x="3038622" y="7106350"/>
            <a:ext cx="3186330" cy="369332"/>
          </a:xfrm>
          <a:prstGeom prst="rect">
            <a:avLst/>
          </a:prstGeom>
          <a:noFill/>
        </p:spPr>
        <p:txBody>
          <a:bodyPr wrap="square" rtlCol="0">
            <a:spAutoFit/>
          </a:bodyPr>
          <a:lstStyle/>
          <a:p>
            <a:r>
              <a:rPr kumimoji="1" lang="ja-JP" altLang="en-US" u="sng" dirty="0">
                <a:latin typeface="UD デジタル 教科書体 NK-R" panose="02020400000000000000" pitchFamily="18" charset="-128"/>
                <a:ea typeface="UD デジタル 教科書体 NK-R" panose="02020400000000000000" pitchFamily="18" charset="-128"/>
              </a:rPr>
              <a:t>参加費　合計　　　　　　　　　　　　円</a:t>
            </a:r>
          </a:p>
        </p:txBody>
      </p:sp>
      <p:sp>
        <p:nvSpPr>
          <p:cNvPr id="9" name="テキスト ボックス 8"/>
          <p:cNvSpPr txBox="1"/>
          <p:nvPr/>
        </p:nvSpPr>
        <p:spPr>
          <a:xfrm>
            <a:off x="335038" y="5485352"/>
            <a:ext cx="4931158" cy="338554"/>
          </a:xfrm>
          <a:prstGeom prst="rect">
            <a:avLst/>
          </a:prstGeom>
          <a:noFill/>
        </p:spPr>
        <p:txBody>
          <a:bodyPr wrap="none" rtlCol="0">
            <a:spAutoFit/>
          </a:bodyPr>
          <a:lstStyle/>
          <a:p>
            <a:r>
              <a:rPr kumimoji="1" lang="en-US" altLang="ja-JP" sz="1600" dirty="0">
                <a:latin typeface="UD デジタル 教科書体 NK-R" panose="02020400000000000000" pitchFamily="18" charset="-128"/>
                <a:ea typeface="UD デジタル 教科書体 NK-R" panose="02020400000000000000" pitchFamily="18" charset="-128"/>
              </a:rPr>
              <a:t>※</a:t>
            </a:r>
            <a:r>
              <a:rPr kumimoji="1" lang="ja-JP" altLang="en-US" sz="1600" dirty="0">
                <a:latin typeface="UD デジタル 教科書体 NK-R" panose="02020400000000000000" pitchFamily="18" charset="-128"/>
                <a:ea typeface="UD デジタル 教科書体 NK-R" panose="02020400000000000000" pitchFamily="18" charset="-128"/>
              </a:rPr>
              <a:t>ライフジャケット（大人用・子ども用）の貸し出しします。</a:t>
            </a:r>
            <a:endParaRPr kumimoji="1" lang="ja-JP" altLang="en-US" sz="1600" dirty="0"/>
          </a:p>
        </p:txBody>
      </p:sp>
      <p:sp>
        <p:nvSpPr>
          <p:cNvPr id="10" name="テキスト ボックス 9"/>
          <p:cNvSpPr txBox="1"/>
          <p:nvPr/>
        </p:nvSpPr>
        <p:spPr>
          <a:xfrm>
            <a:off x="335038" y="5879377"/>
            <a:ext cx="5341527" cy="830997"/>
          </a:xfrm>
          <a:prstGeom prst="rect">
            <a:avLst/>
          </a:prstGeom>
          <a:noFill/>
        </p:spPr>
        <p:txBody>
          <a:bodyPr wrap="none" rtlCol="0">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・参加費：</a:t>
            </a:r>
            <a:r>
              <a:rPr kumimoji="1" lang="en-US" altLang="ja-JP" sz="1600" dirty="0">
                <a:latin typeface="UD デジタル 教科書体 NK-R" panose="02020400000000000000" pitchFamily="18" charset="-128"/>
                <a:ea typeface="UD デジタル 教科書体 NK-R" panose="02020400000000000000" pitchFamily="18" charset="-128"/>
              </a:rPr>
              <a:t>2,000</a:t>
            </a:r>
            <a:r>
              <a:rPr kumimoji="1" lang="ja-JP" altLang="en-US" sz="1600" dirty="0">
                <a:latin typeface="UD デジタル 教科書体 NK-R" panose="02020400000000000000" pitchFamily="18" charset="-128"/>
                <a:ea typeface="UD デジタル 教科書体 NK-R" panose="02020400000000000000" pitchFamily="18" charset="-128"/>
              </a:rPr>
              <a:t>円（</a:t>
            </a:r>
            <a:r>
              <a:rPr kumimoji="1" lang="en-US" altLang="ja-JP" sz="1600" dirty="0">
                <a:latin typeface="UD デジタル 教科書体 NK-R" panose="02020400000000000000" pitchFamily="18" charset="-128"/>
                <a:ea typeface="UD デジタル 教科書体 NK-R" panose="02020400000000000000" pitchFamily="18" charset="-128"/>
              </a:rPr>
              <a:t>500</a:t>
            </a:r>
            <a:r>
              <a:rPr kumimoji="1" lang="ja-JP" altLang="en-US" sz="1600" dirty="0">
                <a:latin typeface="UD デジタル 教科書体 NK-R" panose="02020400000000000000" pitchFamily="18" charset="-128"/>
                <a:ea typeface="UD デジタル 教科書体 NK-R" panose="02020400000000000000" pitchFamily="18" charset="-128"/>
              </a:rPr>
              <a:t>円分の食事券及び傷害保険料込）</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a:t>
            </a:r>
            <a:r>
              <a:rPr kumimoji="1" lang="ja-JP" altLang="en-US" sz="1400" dirty="0">
                <a:latin typeface="UD デジタル 教科書体 NK-R" panose="02020400000000000000" pitchFamily="18" charset="-128"/>
                <a:ea typeface="UD デジタル 教科書体 NK-R" panose="02020400000000000000" pitchFamily="18" charset="-128"/>
              </a:rPr>
              <a:t>小学生以下無料（参加保護者</a:t>
            </a:r>
            <a:r>
              <a:rPr kumimoji="1" lang="en-US" altLang="ja-JP" sz="1400" dirty="0">
                <a:latin typeface="UD デジタル 教科書体 NK-R" panose="02020400000000000000" pitchFamily="18" charset="-128"/>
                <a:ea typeface="UD デジタル 教科書体 NK-R" panose="02020400000000000000" pitchFamily="18" charset="-128"/>
              </a:rPr>
              <a:t>1</a:t>
            </a:r>
            <a:r>
              <a:rPr kumimoji="1" lang="ja-JP" altLang="en-US" sz="1400" dirty="0">
                <a:latin typeface="UD デジタル 教科書体 NK-R" panose="02020400000000000000" pitchFamily="18" charset="-128"/>
                <a:ea typeface="UD デジタル 教科書体 NK-R" panose="02020400000000000000" pitchFamily="18" charset="-128"/>
              </a:rPr>
              <a:t>名に対して２名まで）</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・ライフジャケットレンタル：１着</a:t>
            </a:r>
            <a:r>
              <a:rPr kumimoji="1" lang="en-US" altLang="ja-JP" sz="1600" dirty="0">
                <a:latin typeface="UD デジタル 教科書体 NK-R" panose="02020400000000000000" pitchFamily="18" charset="-128"/>
                <a:ea typeface="UD デジタル 教科書体 NK-R" panose="02020400000000000000" pitchFamily="18" charset="-128"/>
              </a:rPr>
              <a:t>500</a:t>
            </a:r>
            <a:r>
              <a:rPr kumimoji="1" lang="ja-JP" altLang="en-US" sz="1600" dirty="0">
                <a:latin typeface="UD デジタル 教科書体 NK-R" panose="02020400000000000000" pitchFamily="18" charset="-128"/>
                <a:ea typeface="UD デジタル 教科書体 NK-R" panose="02020400000000000000" pitchFamily="18" charset="-128"/>
              </a:rPr>
              <a:t>円</a:t>
            </a:r>
            <a:endParaRPr kumimoji="1" lang="en-US" altLang="ja-JP" sz="16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92022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405"/>
            <a:ext cx="5915025" cy="710552"/>
          </a:xfrm>
        </p:spPr>
        <p:txBody>
          <a:bodyPr>
            <a:norm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第</a:t>
            </a:r>
            <a:r>
              <a:rPr lang="ja-JP" altLang="en-US" sz="2800" dirty="0">
                <a:latin typeface="UD デジタル 教科書体 NK-R" panose="02020400000000000000" pitchFamily="18" charset="-128"/>
                <a:ea typeface="UD デジタル 教科書体 NK-R" panose="02020400000000000000" pitchFamily="18" charset="-128"/>
              </a:rPr>
              <a:t>５</a:t>
            </a:r>
            <a:r>
              <a:rPr kumimoji="1" lang="ja-JP" altLang="en-US" sz="2800" dirty="0">
                <a:latin typeface="UD デジタル 教科書体 NK-R" panose="02020400000000000000" pitchFamily="18" charset="-128"/>
                <a:ea typeface="UD デジタル 教科書体 NK-R" panose="02020400000000000000" pitchFamily="18" charset="-128"/>
              </a:rPr>
              <a:t>回　室津港釣り大会　開催要項　</a:t>
            </a:r>
          </a:p>
        </p:txBody>
      </p:sp>
      <p:sp>
        <p:nvSpPr>
          <p:cNvPr id="3" name="コンテンツ プレースホルダー 2"/>
          <p:cNvSpPr>
            <a:spLocks noGrp="1"/>
          </p:cNvSpPr>
          <p:nvPr>
            <p:ph idx="1"/>
          </p:nvPr>
        </p:nvSpPr>
        <p:spPr>
          <a:xfrm>
            <a:off x="471487" y="2351315"/>
            <a:ext cx="6055922" cy="6871063"/>
          </a:xfrm>
        </p:spPr>
        <p:txBody>
          <a:bodyPr>
            <a:normAutofit/>
          </a:bodyPr>
          <a:lstStyle/>
          <a:p>
            <a:pPr marL="0" indent="0">
              <a:buNone/>
            </a:pPr>
            <a:r>
              <a:rPr lang="en-US" altLang="ja-JP" sz="1400" b="1" dirty="0">
                <a:latin typeface="UD デジタル 教科書体 NK-R" panose="02020400000000000000" pitchFamily="18" charset="-128"/>
                <a:ea typeface="UD デジタル 教科書体 NK-R" panose="02020400000000000000" pitchFamily="18" charset="-128"/>
              </a:rPr>
              <a:t>【</a:t>
            </a:r>
            <a:r>
              <a:rPr kumimoji="1" lang="ja-JP" altLang="en-US" sz="1400" b="1" dirty="0">
                <a:latin typeface="UD デジタル 教科書体 NK-R" panose="02020400000000000000" pitchFamily="18" charset="-128"/>
                <a:ea typeface="UD デジタル 教科書体 NK-R" panose="02020400000000000000" pitchFamily="18" charset="-128"/>
              </a:rPr>
              <a:t>大会詳細</a:t>
            </a:r>
            <a:r>
              <a:rPr kumimoji="1" lang="en-US" altLang="ja-JP" sz="1400" b="1" dirty="0">
                <a:latin typeface="UD デジタル 教科書体 NK-R" panose="02020400000000000000" pitchFamily="18" charset="-128"/>
                <a:ea typeface="UD デジタル 教科書体 NK-R" panose="02020400000000000000" pitchFamily="18" charset="-128"/>
              </a:rPr>
              <a:t>】</a:t>
            </a:r>
          </a:p>
          <a:p>
            <a:pPr marL="0" indent="0">
              <a:buNone/>
            </a:pPr>
            <a:r>
              <a:rPr lang="ja-JP" altLang="en-US" sz="1200" dirty="0">
                <a:latin typeface="UD デジタル 教科書体 NK-R" panose="02020400000000000000" pitchFamily="18" charset="-128"/>
                <a:ea typeface="UD デジタル 教科書体 NK-R" panose="02020400000000000000" pitchFamily="18" charset="-128"/>
              </a:rPr>
              <a:t>当日日程</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受付時間：午前</a:t>
            </a:r>
            <a:r>
              <a:rPr lang="en-US" altLang="ja-JP" sz="1200" dirty="0">
                <a:latin typeface="UD デジタル 教科書体 NK-R" panose="02020400000000000000" pitchFamily="18" charset="-128"/>
                <a:ea typeface="UD デジタル 教科書体 NK-R" panose="02020400000000000000" pitchFamily="18" charset="-128"/>
              </a:rPr>
              <a:t>6</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00</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6</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30</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2.</a:t>
            </a:r>
            <a:r>
              <a:rPr lang="ja-JP" altLang="en-US" sz="1200" dirty="0">
                <a:latin typeface="UD デジタル 教科書体 NK-R" panose="02020400000000000000" pitchFamily="18" charset="-128"/>
                <a:ea typeface="UD デジタル 教科書体 NK-R" panose="02020400000000000000" pitchFamily="18" charset="-128"/>
              </a:rPr>
              <a:t>開会式：午前</a:t>
            </a:r>
            <a:r>
              <a:rPr lang="en-US" altLang="ja-JP" sz="1200" dirty="0">
                <a:latin typeface="UD デジタル 教科書体 NK-R" panose="02020400000000000000" pitchFamily="18" charset="-128"/>
                <a:ea typeface="UD デジタル 教科書体 NK-R" panose="02020400000000000000" pitchFamily="18" charset="-128"/>
              </a:rPr>
              <a:t>6</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30</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3.</a:t>
            </a:r>
            <a:r>
              <a:rPr kumimoji="1" lang="ja-JP" altLang="en-US" sz="1200" dirty="0">
                <a:latin typeface="UD デジタル 教科書体 NK-R" panose="02020400000000000000" pitchFamily="18" charset="-128"/>
                <a:ea typeface="UD デジタル 教科書体 NK-R" panose="02020400000000000000" pitchFamily="18" charset="-128"/>
              </a:rPr>
              <a:t>釣り開始</a:t>
            </a:r>
            <a:r>
              <a:rPr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午前</a:t>
            </a:r>
            <a:r>
              <a:rPr kumimoji="1" lang="en-US" altLang="ja-JP" sz="1200" dirty="0">
                <a:latin typeface="UD デジタル 教科書体 NK-R" panose="02020400000000000000" pitchFamily="18" charset="-128"/>
                <a:ea typeface="UD デジタル 教科書体 NK-R" panose="02020400000000000000" pitchFamily="18" charset="-128"/>
              </a:rPr>
              <a:t>7</a:t>
            </a: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00</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en-US" altLang="ja-JP" sz="1200" dirty="0">
                <a:latin typeface="UD デジタル 教科書体 NK-R" panose="02020400000000000000" pitchFamily="18" charset="-128"/>
                <a:ea typeface="UD デジタル 教科書体 NK-R" panose="02020400000000000000" pitchFamily="18" charset="-128"/>
              </a:rPr>
              <a:t>4.</a:t>
            </a:r>
            <a:r>
              <a:rPr lang="ja-JP" altLang="en-US" sz="1200" dirty="0">
                <a:latin typeface="UD デジタル 教科書体 NK-R" panose="02020400000000000000" pitchFamily="18" charset="-128"/>
                <a:ea typeface="UD デジタル 教科書体 NK-R" panose="02020400000000000000" pitchFamily="18" charset="-128"/>
              </a:rPr>
              <a:t>納竿時間：午後</a:t>
            </a:r>
            <a:r>
              <a:rPr lang="en-US" altLang="ja-JP" sz="1200" dirty="0">
                <a:latin typeface="UD デジタル 教科書体 NK-R" panose="02020400000000000000" pitchFamily="18" charset="-128"/>
                <a:ea typeface="UD デジタル 教科書体 NK-R" panose="02020400000000000000" pitchFamily="18" charset="-128"/>
              </a:rPr>
              <a:t>0</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00</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5.</a:t>
            </a:r>
            <a:r>
              <a:rPr lang="ja-JP" altLang="en-US" sz="1200" dirty="0">
                <a:latin typeface="UD デジタル 教科書体 NK-R" panose="02020400000000000000" pitchFamily="18" charset="-128"/>
                <a:ea typeface="UD デジタル 教科書体 NK-R" panose="02020400000000000000" pitchFamily="18" charset="-128"/>
              </a:rPr>
              <a:t>計量・表彰式：午後</a:t>
            </a:r>
            <a:r>
              <a:rPr lang="en-US" altLang="ja-JP" sz="1200" dirty="0">
                <a:latin typeface="UD デジタル 教科書体 NK-R" panose="02020400000000000000" pitchFamily="18" charset="-128"/>
                <a:ea typeface="UD デジタル 教科書体 NK-R" panose="02020400000000000000" pitchFamily="18" charset="-128"/>
              </a:rPr>
              <a:t>0</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00</a:t>
            </a:r>
            <a:r>
              <a:rPr lang="ja-JP" altLang="en-US" sz="1200" dirty="0">
                <a:latin typeface="UD デジタル 教科書体 NK-R" panose="02020400000000000000" pitchFamily="18" charset="-128"/>
                <a:ea typeface="UD デジタル 教科書体 NK-R" panose="02020400000000000000" pitchFamily="18" charset="-128"/>
              </a:rPr>
              <a:t>～午後</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00</a:t>
            </a:r>
          </a:p>
          <a:p>
            <a:pPr marL="0" indent="0">
              <a:buNone/>
            </a:pPr>
            <a:r>
              <a:rPr lang="en-US" altLang="ja-JP" sz="1200" dirty="0">
                <a:ln w="6600">
                  <a:noFill/>
                  <a:prstDash val="solid"/>
                </a:ln>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天候・海象条件の悪化、釣果不良の場合は、納竿時間を切り上げる場合があります。</a:t>
            </a:r>
            <a:endParaRPr lang="en-US" altLang="ja-JP" sz="1100" dirty="0">
              <a:ln w="6600">
                <a:noFill/>
                <a:prstDash val="solid"/>
              </a:ln>
              <a:latin typeface="UD デジタル 教科書体 NK-R" panose="02020400000000000000" pitchFamily="18" charset="-128"/>
              <a:ea typeface="UD デジタル 教科書体 NK-R" panose="02020400000000000000" pitchFamily="18" charset="-128"/>
            </a:endParaRPr>
          </a:p>
          <a:p>
            <a:pPr marL="0" indent="0">
              <a:buNone/>
            </a:pPr>
            <a:r>
              <a:rPr lang="ja-JP" altLang="en-US" sz="1200" b="1" dirty="0">
                <a:latin typeface="UD デジタル 教科書体 NK-R" panose="02020400000000000000" pitchFamily="18" charset="-128"/>
                <a:ea typeface="UD デジタル 教科書体 NK-R" panose="02020400000000000000" pitchFamily="18" charset="-128"/>
              </a:rPr>
              <a:t>競技方法</a:t>
            </a:r>
            <a:r>
              <a:rPr lang="ja-JP" altLang="en-US" sz="1200" dirty="0">
                <a:latin typeface="UD デジタル 教科書体 NK-R" panose="02020400000000000000" pitchFamily="18" charset="-128"/>
                <a:ea typeface="UD デジタル 教科書体 NK-R" panose="02020400000000000000" pitchFamily="18" charset="-128"/>
              </a:rPr>
              <a:t>：釣った魚</a:t>
            </a:r>
            <a:r>
              <a:rPr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匹までの総重量</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ja-JP" altLang="en-US" sz="1200" b="1" dirty="0">
                <a:latin typeface="UD デジタル 教科書体 NK-R" panose="02020400000000000000" pitchFamily="18" charset="-128"/>
                <a:ea typeface="UD デジタル 教科書体 NK-R" panose="02020400000000000000" pitchFamily="18" charset="-128"/>
              </a:rPr>
              <a:t>表彰　　　　</a:t>
            </a:r>
            <a:r>
              <a:rPr lang="ja-JP" altLang="en-US" sz="1200" dirty="0">
                <a:latin typeface="UD デジタル 教科書体 NK-R" panose="02020400000000000000" pitchFamily="18" charset="-128"/>
                <a:ea typeface="UD デジタル 教科書体 NK-R" panose="02020400000000000000" pitchFamily="18" charset="-128"/>
              </a:rPr>
              <a:t>：入賞は</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位～３位予定、ベストカップル賞など（その他抽選あり）</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ja-JP" altLang="en-US" sz="1200" b="1" dirty="0">
                <a:latin typeface="UD デジタル 教科書体 NK-R" panose="02020400000000000000" pitchFamily="18" charset="-128"/>
                <a:ea typeface="UD デジタル 教科書体 NK-R" panose="02020400000000000000" pitchFamily="18" charset="-128"/>
              </a:rPr>
              <a:t>参加費　　</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2,000</a:t>
            </a:r>
            <a:r>
              <a:rPr lang="ja-JP" altLang="en-US" sz="1200" dirty="0">
                <a:latin typeface="UD デジタル 教科書体 NK-R" panose="02020400000000000000" pitchFamily="18" charset="-128"/>
                <a:ea typeface="UD デジタル 教科書体 NK-R" panose="02020400000000000000" pitchFamily="18" charset="-128"/>
              </a:rPr>
              <a:t>円（</a:t>
            </a:r>
            <a:r>
              <a:rPr lang="en-US" altLang="ja-JP" sz="1200" dirty="0">
                <a:latin typeface="UD デジタル 教科書体 NK-R" panose="02020400000000000000" pitchFamily="18" charset="-128"/>
                <a:ea typeface="UD デジタル 教科書体 NK-R" panose="02020400000000000000" pitchFamily="18" charset="-128"/>
              </a:rPr>
              <a:t>500</a:t>
            </a:r>
            <a:r>
              <a:rPr lang="ja-JP" altLang="en-US" sz="1200" dirty="0">
                <a:latin typeface="UD デジタル 教科書体 NK-R" panose="02020400000000000000" pitchFamily="18" charset="-128"/>
                <a:ea typeface="UD デジタル 教科書体 NK-R" panose="02020400000000000000" pitchFamily="18" charset="-128"/>
              </a:rPr>
              <a:t>円分の食事券及び傷害保険料込み）　</a:t>
            </a:r>
            <a:r>
              <a:rPr lang="en-US" altLang="ja-JP" sz="1200" u="sng" dirty="0">
                <a:latin typeface="UD デジタル 教科書体 NK-R" panose="02020400000000000000" pitchFamily="18" charset="-128"/>
                <a:ea typeface="UD デジタル 教科書体 NK-R" panose="02020400000000000000" pitchFamily="18" charset="-128"/>
              </a:rPr>
              <a:t>※</a:t>
            </a:r>
            <a:r>
              <a:rPr lang="ja-JP" altLang="en-US" sz="1200" u="sng" dirty="0">
                <a:latin typeface="UD デジタル 教科書体 NK-R" panose="02020400000000000000" pitchFamily="18" charset="-128"/>
                <a:ea typeface="UD デジタル 教科書体 NK-R" panose="02020400000000000000" pitchFamily="18" charset="-128"/>
              </a:rPr>
              <a:t>当日ご持参ください。</a:t>
            </a:r>
            <a:endParaRPr lang="en-US" altLang="ja-JP" sz="1200" u="sng" dirty="0">
              <a:latin typeface="UD デジタル 教科書体 NK-R" panose="02020400000000000000" pitchFamily="18" charset="-128"/>
              <a:ea typeface="UD デジタル 教科書体 NK-R" panose="02020400000000000000" pitchFamily="18" charset="-128"/>
            </a:endParaRPr>
          </a:p>
          <a:p>
            <a:pPr marL="0" indent="0">
              <a:buNone/>
            </a:pP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ライフジャケットは着用必須です。レンタルは大人用・子ども用共に</a:t>
            </a:r>
            <a:r>
              <a:rPr lang="en-US" altLang="ja-JP" sz="1200" dirty="0">
                <a:latin typeface="UD デジタル 教科書体 NK-R" panose="02020400000000000000" pitchFamily="18" charset="-128"/>
                <a:ea typeface="UD デジタル 教科書体 NK-R" panose="02020400000000000000" pitchFamily="18" charset="-128"/>
              </a:rPr>
              <a:t>500</a:t>
            </a:r>
            <a:r>
              <a:rPr lang="ja-JP" altLang="en-US" sz="1200" dirty="0">
                <a:latin typeface="UD デジタル 教科書体 NK-R" panose="02020400000000000000" pitchFamily="18" charset="-128"/>
                <a:ea typeface="UD デジタル 教科書体 NK-R" panose="02020400000000000000" pitchFamily="18" charset="-128"/>
              </a:rPr>
              <a:t>円になります。　　</a:t>
            </a:r>
            <a:r>
              <a:rPr lang="ja-JP" altLang="en-US" sz="1400" dirty="0">
                <a:latin typeface="UD デジタル 教科書体 NK-R" panose="02020400000000000000" pitchFamily="18" charset="-128"/>
                <a:ea typeface="UD デジタル 教科書体 NK-R" panose="02020400000000000000" pitchFamily="18" charset="-128"/>
              </a:rPr>
              <a:t>　　</a:t>
            </a:r>
            <a:endParaRPr lang="en-US" altLang="ja-JP" sz="1400" dirty="0">
              <a:latin typeface="UD デジタル 教科書体 NK-R" panose="02020400000000000000" pitchFamily="18" charset="-128"/>
              <a:ea typeface="UD デジタル 教科書体 NK-R" panose="02020400000000000000" pitchFamily="18" charset="-128"/>
            </a:endParaRPr>
          </a:p>
          <a:p>
            <a:pPr marL="0" indent="0">
              <a:buNone/>
            </a:pPr>
            <a:endParaRPr lang="en-US" altLang="ja-JP" sz="1400" b="1" dirty="0">
              <a:latin typeface="UD デジタル 教科書体 NK-R" panose="02020400000000000000" pitchFamily="18" charset="-128"/>
              <a:ea typeface="UD デジタル 教科書体 NK-R" panose="02020400000000000000" pitchFamily="18" charset="-128"/>
            </a:endParaRPr>
          </a:p>
          <a:p>
            <a:pPr marL="0" indent="0">
              <a:buNone/>
            </a:pPr>
            <a:r>
              <a:rPr lang="en-US" altLang="ja-JP" sz="1400" b="1" dirty="0">
                <a:latin typeface="UD デジタル 教科書体 NK-R" panose="02020400000000000000" pitchFamily="18" charset="-128"/>
                <a:ea typeface="UD デジタル 教科書体 NK-R" panose="02020400000000000000" pitchFamily="18" charset="-128"/>
              </a:rPr>
              <a:t>【</a:t>
            </a:r>
            <a:r>
              <a:rPr lang="ja-JP" altLang="en-US" sz="1400" b="1" dirty="0">
                <a:latin typeface="UD デジタル 教科書体 NK-R" panose="02020400000000000000" pitchFamily="18" charset="-128"/>
                <a:ea typeface="UD デジタル 教科書体 NK-R" panose="02020400000000000000" pitchFamily="18" charset="-128"/>
              </a:rPr>
              <a:t>注意事項</a:t>
            </a:r>
            <a:r>
              <a:rPr lang="en-US" altLang="ja-JP" sz="1400" b="1" dirty="0">
                <a:latin typeface="UD デジタル 教科書体 NK-R" panose="02020400000000000000" pitchFamily="18" charset="-128"/>
                <a:ea typeface="UD デジタル 教科書体 NK-R" panose="02020400000000000000" pitchFamily="18" charset="-128"/>
              </a:rPr>
              <a:t>】</a:t>
            </a:r>
          </a:p>
          <a:p>
            <a:pPr marL="0" indent="0">
              <a:buNone/>
            </a:pPr>
            <a:r>
              <a:rPr lang="ja-JP" altLang="en-US" sz="1200" dirty="0">
                <a:latin typeface="UD デジタル 教科書体 NK-R" panose="02020400000000000000" pitchFamily="18" charset="-128"/>
                <a:ea typeface="UD デジタル 教科書体 NK-R" panose="02020400000000000000" pitchFamily="18" charset="-128"/>
              </a:rPr>
              <a:t>・主催者に故意または重大な過失があった場合を除き、イベント中の事故、傷害、盗難等、安全</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管理については自己責任であることを十分に確認して参加願います。</a:t>
            </a:r>
            <a:endParaRPr lang="en-US" altLang="ja-JP" sz="1200" dirty="0">
              <a:latin typeface="UD デジタル 教科書体 NK-R" panose="02020400000000000000" pitchFamily="18" charset="-128"/>
              <a:ea typeface="UD デジタル 教科書体 NK-R" panose="02020400000000000000" pitchFamily="18" charset="-128"/>
            </a:endParaRPr>
          </a:p>
          <a:p>
            <a:pPr marL="0" lvl="0" indent="0">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釣具、釣り餌などは自身で用意したものを使用してください。</a:t>
            </a:r>
            <a:endParaRPr lang="en-US" altLang="ja-JP" sz="1200" dirty="0">
              <a:latin typeface="UD デジタル 教科書体 NK-R" panose="02020400000000000000" pitchFamily="18" charset="-128"/>
              <a:ea typeface="UD デジタル 教科書体 NK-R" panose="02020400000000000000" pitchFamily="18" charset="-128"/>
            </a:endParaRPr>
          </a:p>
          <a:p>
            <a:pPr marL="0" lv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また、</a:t>
            </a:r>
            <a:r>
              <a:rPr lang="ja-JP" altLang="ja-JP" sz="1200" dirty="0">
                <a:latin typeface="UD デジタル 教科書体 NK-R" panose="02020400000000000000" pitchFamily="18" charset="-128"/>
                <a:ea typeface="UD デジタル 教科書体 NK-R" panose="02020400000000000000" pitchFamily="18" charset="-128"/>
              </a:rPr>
              <a:t>ごみは各自お持ち帰りください。</a:t>
            </a:r>
          </a:p>
          <a:p>
            <a:pPr marL="0" lvl="0" indent="0">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競技中は、スタッフの指示に従ってください。安全管理等の観点から、指示に従っていただけ</a:t>
            </a:r>
            <a:endParaRPr lang="en-US" altLang="ja-JP" sz="1200" dirty="0">
              <a:latin typeface="UD デジタル 教科書体 NK-R" panose="02020400000000000000" pitchFamily="18" charset="-128"/>
              <a:ea typeface="UD デジタル 教科書体 NK-R" panose="02020400000000000000" pitchFamily="18" charset="-128"/>
            </a:endParaRPr>
          </a:p>
          <a:p>
            <a:pPr marL="0" lv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ja-JP" sz="1200" dirty="0">
                <a:latin typeface="UD デジタル 教科書体 NK-R" panose="02020400000000000000" pitchFamily="18" charset="-128"/>
                <a:ea typeface="UD デジタル 教科書体 NK-R" panose="02020400000000000000" pitchFamily="18" charset="-128"/>
              </a:rPr>
              <a:t>ない場合は、失格となることがあるのでご了承ください。</a:t>
            </a:r>
          </a:p>
          <a:p>
            <a:pPr marL="0" lvl="0" indent="0">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このイベントは、傷害保険に加入していますが、保険の範囲を超えた傷病及び他人への損害</a:t>
            </a:r>
            <a:endParaRPr lang="en-US" altLang="ja-JP" sz="1200" dirty="0">
              <a:latin typeface="UD デジタル 教科書体 NK-R" panose="02020400000000000000" pitchFamily="18" charset="-128"/>
              <a:ea typeface="UD デジタル 教科書体 NK-R" panose="02020400000000000000" pitchFamily="18" charset="-128"/>
            </a:endParaRPr>
          </a:p>
          <a:p>
            <a:pPr marL="0" lv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ja-JP" sz="1200" dirty="0">
                <a:latin typeface="UD デジタル 教科書体 NK-R" panose="02020400000000000000" pitchFamily="18" charset="-128"/>
                <a:ea typeface="UD デジタル 教科書体 NK-R" panose="02020400000000000000" pitchFamily="18" charset="-128"/>
              </a:rPr>
              <a:t>賠償は、ご本人の負担で対応をお願いします。</a:t>
            </a:r>
          </a:p>
          <a:p>
            <a:pPr marL="0" lvl="0" indent="0">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この大会における事故・盗難等については、主催者は責任を負えませんのでご了承ください。</a:t>
            </a:r>
            <a:endParaRPr lang="en-US" altLang="ja-JP" sz="1200" dirty="0">
              <a:latin typeface="UD デジタル 教科書体 NK-R" panose="02020400000000000000" pitchFamily="18" charset="-128"/>
              <a:ea typeface="UD デジタル 教科書体 NK-R" panose="02020400000000000000" pitchFamily="18" charset="-128"/>
            </a:endParaRPr>
          </a:p>
          <a:p>
            <a:pPr marL="0" lv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ja-JP" sz="1200" dirty="0">
                <a:latin typeface="UD デジタル 教科書体 NK-R" panose="02020400000000000000" pitchFamily="18" charset="-128"/>
                <a:ea typeface="UD デジタル 教科書体 NK-R" panose="02020400000000000000" pitchFamily="18" charset="-128"/>
              </a:rPr>
              <a:t>特に車の施錠、釣具の管理等ご注意ください。</a:t>
            </a:r>
          </a:p>
          <a:p>
            <a:pPr marL="0" indent="0">
              <a:buNone/>
            </a:pPr>
            <a:r>
              <a:rPr lang="ja-JP" altLang="en-US" sz="1200" dirty="0">
                <a:latin typeface="UD デジタル 教科書体 NK-R" panose="02020400000000000000" pitchFamily="18" charset="-128"/>
                <a:ea typeface="UD デジタル 教科書体 NK-R" panose="02020400000000000000" pitchFamily="18" charset="-128"/>
              </a:rPr>
              <a:t>・天候、海象条件の悪化、釣果不良の場合は、納竿時間を切り上げる場合がありますので、　</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ご了承ください</a:t>
            </a:r>
            <a:endParaRPr lang="ja-JP" altLang="ja-JP" sz="1200" dirty="0">
              <a:latin typeface="UD デジタル 教科書体 NK-R" panose="02020400000000000000" pitchFamily="18" charset="-128"/>
              <a:ea typeface="UD デジタル 教科書体 NK-R" panose="02020400000000000000" pitchFamily="18" charset="-128"/>
            </a:endParaRPr>
          </a:p>
          <a:p>
            <a:pPr marL="0" indent="0">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ja-JP" sz="1200" dirty="0">
                <a:latin typeface="UD デジタル 教科書体 NK-R" panose="02020400000000000000" pitchFamily="18" charset="-128"/>
                <a:ea typeface="UD デジタル 教科書体 NK-R" panose="02020400000000000000" pitchFamily="18" charset="-128"/>
              </a:rPr>
              <a:t>主催者や報道機関が取材のため、写真を撮って記事や広報活動等に使用することがありま</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ja-JP" sz="1200" dirty="0">
                <a:latin typeface="UD デジタル 教科書体 NK-R" panose="02020400000000000000" pitchFamily="18" charset="-128"/>
                <a:ea typeface="UD デジタル 教科書体 NK-R" panose="02020400000000000000" pitchFamily="18" charset="-128"/>
              </a:rPr>
              <a:t>す</a:t>
            </a:r>
            <a:r>
              <a:rPr lang="ja-JP" altLang="en-US" sz="1200" dirty="0">
                <a:latin typeface="UD デジタル 教科書体 NK-R" panose="02020400000000000000" pitchFamily="18" charset="-128"/>
                <a:ea typeface="UD デジタル 教科書体 NK-R" panose="02020400000000000000" pitchFamily="18" charset="-128"/>
              </a:rPr>
              <a:t>ので</a:t>
            </a:r>
            <a:r>
              <a:rPr lang="ja-JP" altLang="ja-JP" sz="1200" dirty="0">
                <a:latin typeface="UD デジタル 教科書体 NK-R" panose="02020400000000000000" pitchFamily="18" charset="-128"/>
                <a:ea typeface="UD デジタル 教科書体 NK-R" panose="02020400000000000000" pitchFamily="18" charset="-128"/>
              </a:rPr>
              <a:t>、ご了承ください。</a:t>
            </a:r>
          </a:p>
          <a:p>
            <a:pPr marL="0" indent="0">
              <a:buNone/>
            </a:pPr>
            <a:r>
              <a:rPr lang="ja-JP" altLang="en-US" sz="1200" dirty="0">
                <a:latin typeface="UD デジタル 教科書体 NK-R" panose="02020400000000000000" pitchFamily="18" charset="-128"/>
                <a:ea typeface="UD デジタル 教科書体 NK-R" panose="02020400000000000000" pitchFamily="18" charset="-128"/>
              </a:rPr>
              <a:t>・ご提供頂いた個人情報は当イベントの運営目的にのみ使用します。</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buNone/>
            </a:pPr>
            <a:endParaRPr kumimoji="1" lang="en-US" altLang="ja-JP" dirty="0"/>
          </a:p>
        </p:txBody>
      </p:sp>
      <p:sp>
        <p:nvSpPr>
          <p:cNvPr id="4" name="タイトル 1"/>
          <p:cNvSpPr txBox="1">
            <a:spLocks/>
          </p:cNvSpPr>
          <p:nvPr/>
        </p:nvSpPr>
        <p:spPr>
          <a:xfrm>
            <a:off x="471487" y="1139351"/>
            <a:ext cx="5915026" cy="1068272"/>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400" dirty="0">
                <a:latin typeface="UD デジタル 教科書体 NK-R" panose="02020400000000000000" pitchFamily="18" charset="-128"/>
                <a:ea typeface="UD デジタル 教科書体 NK-R" panose="02020400000000000000" pitchFamily="18" charset="-128"/>
              </a:rPr>
              <a:t>開催日：１１月</a:t>
            </a:r>
            <a:r>
              <a:rPr lang="en-US" altLang="ja-JP" sz="1400" dirty="0">
                <a:latin typeface="UD デジタル 教科書体 NK-R" panose="02020400000000000000" pitchFamily="18" charset="-128"/>
                <a:ea typeface="UD デジタル 教科書体 NK-R" panose="02020400000000000000" pitchFamily="18" charset="-128"/>
              </a:rPr>
              <a:t>9</a:t>
            </a:r>
            <a:r>
              <a:rPr lang="ja-JP" altLang="en-US" sz="1400" dirty="0">
                <a:latin typeface="UD デジタル 教科書体 NK-R" panose="02020400000000000000" pitchFamily="18" charset="-128"/>
                <a:ea typeface="UD デジタル 教科書体 NK-R" panose="02020400000000000000" pitchFamily="18" charset="-128"/>
              </a:rPr>
              <a:t>日（土）</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予備日：１</a:t>
            </a:r>
            <a:r>
              <a:rPr lang="en-US" altLang="ja-JP" sz="1400" dirty="0">
                <a:latin typeface="UD デジタル 教科書体 NK-R" panose="02020400000000000000" pitchFamily="18" charset="-128"/>
                <a:ea typeface="UD デジタル 教科書体 NK-R" panose="02020400000000000000" pitchFamily="18" charset="-128"/>
              </a:rPr>
              <a:t>1</a:t>
            </a:r>
            <a:r>
              <a:rPr lang="ja-JP" altLang="en-US" sz="1400" dirty="0">
                <a:latin typeface="UD デジタル 教科書体 NK-R" panose="02020400000000000000" pitchFamily="18" charset="-128"/>
                <a:ea typeface="UD デジタル 教科書体 NK-R" panose="02020400000000000000" pitchFamily="18" charset="-128"/>
              </a:rPr>
              <a:t>月</a:t>
            </a:r>
            <a:r>
              <a:rPr lang="en-US" altLang="ja-JP" sz="1400" dirty="0">
                <a:latin typeface="UD デジタル 教科書体 NK-R" panose="02020400000000000000" pitchFamily="18" charset="-128"/>
                <a:ea typeface="UD デジタル 教科書体 NK-R" panose="02020400000000000000" pitchFamily="18" charset="-128"/>
              </a:rPr>
              <a:t>16</a:t>
            </a:r>
            <a:r>
              <a:rPr lang="ja-JP" altLang="en-US" sz="1400" dirty="0">
                <a:latin typeface="UD デジタル 教科書体 NK-R" panose="02020400000000000000" pitchFamily="18" charset="-128"/>
                <a:ea typeface="UD デジタル 教科書体 NK-R" panose="02020400000000000000" pitchFamily="18" charset="-128"/>
              </a:rPr>
              <a:t>日（土）</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集合場所：室津港作業ヤード岸壁　（高知県室戸市浮津字河ノ渕２４７４番４）</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3899921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4749</TotalTime>
  <Words>579</Words>
  <Application>Microsoft Office PowerPoint</Application>
  <PresentationFormat>A4 210 x 297 mm</PresentationFormat>
  <Paragraphs>63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UD デジタル 教科書体 NK-R</vt:lpstr>
      <vt:lpstr>游ゴシック</vt:lpstr>
      <vt:lpstr>Arial</vt:lpstr>
      <vt:lpstr>Calibri</vt:lpstr>
      <vt:lpstr>Calibri Light</vt:lpstr>
      <vt:lpstr>Office テーマ</vt:lpstr>
      <vt:lpstr>PowerPoint プレゼンテーション</vt:lpstr>
      <vt:lpstr>第５回　室津港釣り大会　開催要項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野中 健央</dc:creator>
  <cp:lastModifiedBy>観光協会1 室戸市</cp:lastModifiedBy>
  <cp:revision>536</cp:revision>
  <cp:lastPrinted>2024-07-11T05:39:41Z</cp:lastPrinted>
  <dcterms:created xsi:type="dcterms:W3CDTF">2019-10-02T04:20:06Z</dcterms:created>
  <dcterms:modified xsi:type="dcterms:W3CDTF">2024-10-17T01:03:39Z</dcterms:modified>
</cp:coreProperties>
</file>