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8" r:id="rId2"/>
    <p:sldId id="269"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00"/>
    <a:srgbClr val="FF9966"/>
    <a:srgbClr val="FF9933"/>
    <a:srgbClr val="FF99CC"/>
    <a:srgbClr val="FF6600"/>
    <a:srgbClr val="CC0000"/>
    <a:srgbClr val="FFFF00"/>
    <a:srgbClr val="FFFFFF"/>
    <a:srgbClr val="EAF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80DB8-7B3E-4379-BE40-2B0322CF3742}" v="14" dt="2024-10-10T01:48:17.86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6" autoAdjust="0"/>
    <p:restoredTop sz="94660"/>
  </p:normalViewPr>
  <p:slideViewPr>
    <p:cSldViewPr snapToGrid="0">
      <p:cViewPr>
        <p:scale>
          <a:sx n="82" d="100"/>
          <a:sy n="82" d="100"/>
        </p:scale>
        <p:origin x="1920" y="-18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観光協会1 室戸市" userId="2ec47e2b449ed8cf" providerId="LiveId" clId="{9635D05E-9AA8-4722-A830-4FDAF4C42217}"/>
    <pc:docChg chg="undo custSel delSld modSld">
      <pc:chgData name="観光協会1 室戸市" userId="2ec47e2b449ed8cf" providerId="LiveId" clId="{9635D05E-9AA8-4722-A830-4FDAF4C42217}" dt="2023-12-14T04:42:52.722" v="804" actId="20577"/>
      <pc:docMkLst>
        <pc:docMk/>
      </pc:docMkLst>
      <pc:sldChg chg="del">
        <pc:chgData name="観光協会1 室戸市" userId="2ec47e2b449ed8cf" providerId="LiveId" clId="{9635D05E-9AA8-4722-A830-4FDAF4C42217}" dt="2023-12-14T04:33:34.833" v="0" actId="2696"/>
        <pc:sldMkLst>
          <pc:docMk/>
          <pc:sldMk cId="2290952409" sldId="267"/>
        </pc:sldMkLst>
      </pc:sldChg>
      <pc:sldChg chg="modSp mod">
        <pc:chgData name="観光協会1 室戸市" userId="2ec47e2b449ed8cf" providerId="LiveId" clId="{9635D05E-9AA8-4722-A830-4FDAF4C42217}" dt="2023-12-14T04:41:49.341" v="757" actId="20577"/>
        <pc:sldMkLst>
          <pc:docMk/>
          <pc:sldMk cId="2389992141" sldId="268"/>
        </pc:sldMkLst>
        <pc:spChg chg="mod">
          <ac:chgData name="観光協会1 室戸市" userId="2ec47e2b449ed8cf" providerId="LiveId" clId="{9635D05E-9AA8-4722-A830-4FDAF4C42217}" dt="2023-12-14T04:34:15.337" v="41" actId="20577"/>
          <ac:spMkLst>
            <pc:docMk/>
            <pc:sldMk cId="2389992141" sldId="268"/>
            <ac:spMk id="2" creationId="{00000000-0000-0000-0000-000000000000}"/>
          </ac:spMkLst>
        </pc:spChg>
        <pc:spChg chg="mod">
          <ac:chgData name="観光協会1 室戸市" userId="2ec47e2b449ed8cf" providerId="LiveId" clId="{9635D05E-9AA8-4722-A830-4FDAF4C42217}" dt="2023-12-14T04:41:49.341" v="757" actId="20577"/>
          <ac:spMkLst>
            <pc:docMk/>
            <pc:sldMk cId="2389992141" sldId="268"/>
            <ac:spMk id="3" creationId="{00000000-0000-0000-0000-000000000000}"/>
          </ac:spMkLst>
        </pc:spChg>
        <pc:spChg chg="mod">
          <ac:chgData name="観光協会1 室戸市" userId="2ec47e2b449ed8cf" providerId="LiveId" clId="{9635D05E-9AA8-4722-A830-4FDAF4C42217}" dt="2023-12-14T04:35:08.148" v="145" actId="20577"/>
          <ac:spMkLst>
            <pc:docMk/>
            <pc:sldMk cId="2389992141" sldId="268"/>
            <ac:spMk id="4" creationId="{00000000-0000-0000-0000-000000000000}"/>
          </ac:spMkLst>
        </pc:spChg>
      </pc:sldChg>
      <pc:sldChg chg="modSp mod">
        <pc:chgData name="観光協会1 室戸市" userId="2ec47e2b449ed8cf" providerId="LiveId" clId="{9635D05E-9AA8-4722-A830-4FDAF4C42217}" dt="2023-12-14T04:42:52.722" v="804" actId="20577"/>
        <pc:sldMkLst>
          <pc:docMk/>
          <pc:sldMk cId="1920221057" sldId="269"/>
        </pc:sldMkLst>
        <pc:spChg chg="mod">
          <ac:chgData name="観光協会1 室戸市" userId="2ec47e2b449ed8cf" providerId="LiveId" clId="{9635D05E-9AA8-4722-A830-4FDAF4C42217}" dt="2023-12-14T04:42:17.350" v="787" actId="20577"/>
          <ac:spMkLst>
            <pc:docMk/>
            <pc:sldMk cId="1920221057" sldId="269"/>
            <ac:spMk id="2" creationId="{00000000-0000-0000-0000-000000000000}"/>
          </ac:spMkLst>
        </pc:spChg>
        <pc:spChg chg="mod">
          <ac:chgData name="観光協会1 室戸市" userId="2ec47e2b449ed8cf" providerId="LiveId" clId="{9635D05E-9AA8-4722-A830-4FDAF4C42217}" dt="2023-12-14T04:42:24.163" v="790" actId="20577"/>
          <ac:spMkLst>
            <pc:docMk/>
            <pc:sldMk cId="1920221057" sldId="269"/>
            <ac:spMk id="6" creationId="{00000000-0000-0000-0000-000000000000}"/>
          </ac:spMkLst>
        </pc:spChg>
        <pc:spChg chg="mod">
          <ac:chgData name="観光協会1 室戸市" userId="2ec47e2b449ed8cf" providerId="LiveId" clId="{9635D05E-9AA8-4722-A830-4FDAF4C42217}" dt="2023-12-14T04:42:52.722" v="804" actId="20577"/>
          <ac:spMkLst>
            <pc:docMk/>
            <pc:sldMk cId="1920221057" sldId="269"/>
            <ac:spMk id="10" creationId="{00000000-0000-0000-0000-000000000000}"/>
          </ac:spMkLst>
        </pc:spChg>
      </pc:sldChg>
      <pc:sldChg chg="del">
        <pc:chgData name="観光協会1 室戸市" userId="2ec47e2b449ed8cf" providerId="LiveId" clId="{9635D05E-9AA8-4722-A830-4FDAF4C42217}" dt="2023-12-14T04:33:37.411" v="1" actId="2696"/>
        <pc:sldMkLst>
          <pc:docMk/>
          <pc:sldMk cId="2558842060" sldId="271"/>
        </pc:sldMkLst>
      </pc:sldChg>
    </pc:docChg>
  </pc:docChgLst>
  <pc:docChgLst>
    <pc:chgData name="観光協会1 室戸市" userId="2ec47e2b449ed8cf" providerId="LiveId" clId="{57080DB8-7B3E-4379-BE40-2B0322CF3742}"/>
    <pc:docChg chg="undo redo custSel modSld">
      <pc:chgData name="観光協会1 室戸市" userId="2ec47e2b449ed8cf" providerId="LiveId" clId="{57080DB8-7B3E-4379-BE40-2B0322CF3742}" dt="2024-10-18T09:40:18.456" v="183" actId="20577"/>
      <pc:docMkLst>
        <pc:docMk/>
      </pc:docMkLst>
      <pc:sldChg chg="modSp mod">
        <pc:chgData name="観光協会1 室戸市" userId="2ec47e2b449ed8cf" providerId="LiveId" clId="{57080DB8-7B3E-4379-BE40-2B0322CF3742}" dt="2024-10-18T09:40:18.456" v="183" actId="20577"/>
        <pc:sldMkLst>
          <pc:docMk/>
          <pc:sldMk cId="2389992141" sldId="268"/>
        </pc:sldMkLst>
        <pc:spChg chg="mod">
          <ac:chgData name="観光協会1 室戸市" userId="2ec47e2b449ed8cf" providerId="LiveId" clId="{57080DB8-7B3E-4379-BE40-2B0322CF3742}" dt="2024-10-10T01:48:50.214" v="157" actId="20577"/>
          <ac:spMkLst>
            <pc:docMk/>
            <pc:sldMk cId="2389992141" sldId="268"/>
            <ac:spMk id="2" creationId="{00000000-0000-0000-0000-000000000000}"/>
          </ac:spMkLst>
        </pc:spChg>
        <pc:spChg chg="mod">
          <ac:chgData name="観光協会1 室戸市" userId="2ec47e2b449ed8cf" providerId="LiveId" clId="{57080DB8-7B3E-4379-BE40-2B0322CF3742}" dt="2024-10-18T09:40:18.456" v="183" actId="20577"/>
          <ac:spMkLst>
            <pc:docMk/>
            <pc:sldMk cId="2389992141" sldId="268"/>
            <ac:spMk id="3" creationId="{00000000-0000-0000-0000-000000000000}"/>
          </ac:spMkLst>
        </pc:spChg>
        <pc:spChg chg="mod">
          <ac:chgData name="観光協会1 室戸市" userId="2ec47e2b449ed8cf" providerId="LiveId" clId="{57080DB8-7B3E-4379-BE40-2B0322CF3742}" dt="2024-10-11T03:30:20.804" v="177" actId="20577"/>
          <ac:spMkLst>
            <pc:docMk/>
            <pc:sldMk cId="2389992141" sldId="268"/>
            <ac:spMk id="4" creationId="{00000000-0000-0000-0000-000000000000}"/>
          </ac:spMkLst>
        </pc:spChg>
      </pc:sldChg>
      <pc:sldChg chg="modSp mod">
        <pc:chgData name="観光協会1 室戸市" userId="2ec47e2b449ed8cf" providerId="LiveId" clId="{57080DB8-7B3E-4379-BE40-2B0322CF3742}" dt="2024-10-10T01:48:26.631" v="154" actId="14100"/>
        <pc:sldMkLst>
          <pc:docMk/>
          <pc:sldMk cId="1920221057" sldId="269"/>
        </pc:sldMkLst>
        <pc:spChg chg="mod">
          <ac:chgData name="観光協会1 室戸市" userId="2ec47e2b449ed8cf" providerId="LiveId" clId="{57080DB8-7B3E-4379-BE40-2B0322CF3742}" dt="2024-10-10T01:44:10.953" v="88" actId="20577"/>
          <ac:spMkLst>
            <pc:docMk/>
            <pc:sldMk cId="1920221057" sldId="269"/>
            <ac:spMk id="2" creationId="{00000000-0000-0000-0000-000000000000}"/>
          </ac:spMkLst>
        </pc:spChg>
        <pc:spChg chg="mod">
          <ac:chgData name="観光協会1 室戸市" userId="2ec47e2b449ed8cf" providerId="LiveId" clId="{57080DB8-7B3E-4379-BE40-2B0322CF3742}" dt="2024-10-10T01:48:26.631" v="154" actId="14100"/>
          <ac:spMkLst>
            <pc:docMk/>
            <pc:sldMk cId="1920221057" sldId="269"/>
            <ac:spMk id="6" creationId="{00000000-0000-0000-0000-000000000000}"/>
          </ac:spMkLst>
        </pc:spChg>
        <pc:spChg chg="mod">
          <ac:chgData name="観光協会1 室戸市" userId="2ec47e2b449ed8cf" providerId="LiveId" clId="{57080DB8-7B3E-4379-BE40-2B0322CF3742}" dt="2024-10-10T01:48:00.200" v="147" actId="20577"/>
          <ac:spMkLst>
            <pc:docMk/>
            <pc:sldMk cId="1920221057" sldId="269"/>
            <ac:spMk id="7" creationId="{00000000-0000-0000-0000-000000000000}"/>
          </ac:spMkLst>
        </pc:spChg>
        <pc:graphicFrameChg chg="mod modGraphic">
          <ac:chgData name="観光協会1 室戸市" userId="2ec47e2b449ed8cf" providerId="LiveId" clId="{57080DB8-7B3E-4379-BE40-2B0322CF3742}" dt="2024-10-10T01:47:57.371" v="144" actId="14734"/>
          <ac:graphicFrameMkLst>
            <pc:docMk/>
            <pc:sldMk cId="1920221057" sldId="269"/>
            <ac:graphicFrameMk id="4"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6065" cy="497410"/>
          </a:xfrm>
          <a:prstGeom prst="rect">
            <a:avLst/>
          </a:prstGeom>
        </p:spPr>
        <p:txBody>
          <a:bodyPr vert="horz" lIns="88153" tIns="44077" rIns="88153" bIns="44077" rtlCol="0"/>
          <a:lstStyle>
            <a:lvl1pPr algn="l">
              <a:defRPr sz="1100"/>
            </a:lvl1pPr>
          </a:lstStyle>
          <a:p>
            <a:endParaRPr kumimoji="1" lang="ja-JP" altLang="en-US" dirty="0"/>
          </a:p>
        </p:txBody>
      </p:sp>
      <p:sp>
        <p:nvSpPr>
          <p:cNvPr id="3" name="日付プレースホルダー 2"/>
          <p:cNvSpPr>
            <a:spLocks noGrp="1"/>
          </p:cNvSpPr>
          <p:nvPr>
            <p:ph type="dt" idx="1"/>
          </p:nvPr>
        </p:nvSpPr>
        <p:spPr>
          <a:xfrm>
            <a:off x="3850096" y="2"/>
            <a:ext cx="2946065" cy="497410"/>
          </a:xfrm>
          <a:prstGeom prst="rect">
            <a:avLst/>
          </a:prstGeom>
        </p:spPr>
        <p:txBody>
          <a:bodyPr vert="horz" lIns="88153" tIns="44077" rIns="88153" bIns="44077" rtlCol="0"/>
          <a:lstStyle>
            <a:lvl1pPr algn="r">
              <a:defRPr sz="1100"/>
            </a:lvl1pPr>
          </a:lstStyle>
          <a:p>
            <a:fld id="{FB375645-FFD9-489B-89F3-A22000FC77E2}" type="datetimeFigureOut">
              <a:rPr kumimoji="1" lang="ja-JP" altLang="en-US" smtClean="0"/>
              <a:t>2024/10/18</a:t>
            </a:fld>
            <a:endParaRPr kumimoji="1" lang="ja-JP" altLang="en-US" dirty="0"/>
          </a:p>
        </p:txBody>
      </p:sp>
      <p:sp>
        <p:nvSpPr>
          <p:cNvPr id="4" name="スライド イメージ プレースホルダー 3"/>
          <p:cNvSpPr>
            <a:spLocks noGrp="1" noRot="1" noChangeAspect="1"/>
          </p:cNvSpPr>
          <p:nvPr>
            <p:ph type="sldImg" idx="2"/>
          </p:nvPr>
        </p:nvSpPr>
        <p:spPr>
          <a:xfrm>
            <a:off x="2239963" y="1241425"/>
            <a:ext cx="2317750" cy="3348038"/>
          </a:xfrm>
          <a:prstGeom prst="rect">
            <a:avLst/>
          </a:prstGeom>
          <a:noFill/>
          <a:ln w="12700">
            <a:solidFill>
              <a:prstClr val="black"/>
            </a:solidFill>
          </a:ln>
        </p:spPr>
        <p:txBody>
          <a:bodyPr vert="horz" lIns="88153" tIns="44077" rIns="88153" bIns="44077" rtlCol="0" anchor="ctr"/>
          <a:lstStyle/>
          <a:p>
            <a:endParaRPr lang="ja-JP" altLang="en-US" dirty="0"/>
          </a:p>
        </p:txBody>
      </p:sp>
      <p:sp>
        <p:nvSpPr>
          <p:cNvPr id="5" name="ノート プレースホルダー 4"/>
          <p:cNvSpPr>
            <a:spLocks noGrp="1"/>
          </p:cNvSpPr>
          <p:nvPr>
            <p:ph type="body" sz="quarter" idx="3"/>
          </p:nvPr>
        </p:nvSpPr>
        <p:spPr>
          <a:xfrm>
            <a:off x="679162" y="4776987"/>
            <a:ext cx="5439355" cy="3908441"/>
          </a:xfrm>
          <a:prstGeom prst="rect">
            <a:avLst/>
          </a:prstGeom>
        </p:spPr>
        <p:txBody>
          <a:bodyPr vert="horz" lIns="88153" tIns="44077" rIns="88153" bIns="440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9230"/>
            <a:ext cx="2946065" cy="497409"/>
          </a:xfrm>
          <a:prstGeom prst="rect">
            <a:avLst/>
          </a:prstGeom>
        </p:spPr>
        <p:txBody>
          <a:bodyPr vert="horz" lIns="88153" tIns="44077" rIns="88153" bIns="44077" rtlCol="0" anchor="b"/>
          <a:lstStyle>
            <a:lvl1pPr algn="l">
              <a:defRPr sz="1100"/>
            </a:lvl1pPr>
          </a:lstStyle>
          <a:p>
            <a:endParaRPr kumimoji="1" lang="ja-JP" altLang="en-US" dirty="0"/>
          </a:p>
        </p:txBody>
      </p:sp>
      <p:sp>
        <p:nvSpPr>
          <p:cNvPr id="7" name="スライド番号プレースホルダー 6"/>
          <p:cNvSpPr>
            <a:spLocks noGrp="1"/>
          </p:cNvSpPr>
          <p:nvPr>
            <p:ph type="sldNum" sz="quarter" idx="5"/>
          </p:nvPr>
        </p:nvSpPr>
        <p:spPr>
          <a:xfrm>
            <a:off x="3850096" y="9429230"/>
            <a:ext cx="2946065" cy="497409"/>
          </a:xfrm>
          <a:prstGeom prst="rect">
            <a:avLst/>
          </a:prstGeom>
        </p:spPr>
        <p:txBody>
          <a:bodyPr vert="horz" lIns="88153" tIns="44077" rIns="88153" bIns="44077" rtlCol="0" anchor="b"/>
          <a:lstStyle>
            <a:lvl1pPr algn="r">
              <a:defRPr sz="1100"/>
            </a:lvl1pPr>
          </a:lstStyle>
          <a:p>
            <a:fld id="{401D0AAC-6863-47B2-A869-8AF08A01E3D9}" type="slidenum">
              <a:rPr kumimoji="1" lang="ja-JP" altLang="en-US" smtClean="0"/>
              <a:t>‹#›</a:t>
            </a:fld>
            <a:endParaRPr kumimoji="1" lang="ja-JP" altLang="en-US" dirty="0"/>
          </a:p>
        </p:txBody>
      </p:sp>
    </p:spTree>
    <p:extLst>
      <p:ext uri="{BB962C8B-B14F-4D97-AF65-F5344CB8AC3E}">
        <p14:creationId xmlns:p14="http://schemas.microsoft.com/office/powerpoint/2010/main" val="39287690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93145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3328422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52907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621767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374846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31164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56378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56081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21354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166128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C42EF3-5FAE-4CC0-B414-83D9FEF19DB4}" type="datetimeFigureOut">
              <a:rPr kumimoji="1" lang="ja-JP" altLang="en-US" smtClean="0"/>
              <a:t>2024/10/18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34222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BC42EF3-5FAE-4CC0-B414-83D9FEF19DB4}" type="datetimeFigureOut">
              <a:rPr kumimoji="1" lang="ja-JP" altLang="en-US" smtClean="0"/>
              <a:t>2024/10/18</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1316212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405"/>
            <a:ext cx="5915025" cy="710552"/>
          </a:xfrm>
        </p:spPr>
        <p:txBody>
          <a:bodyPr>
            <a:norm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第</a:t>
            </a:r>
            <a:r>
              <a:rPr kumimoji="1" lang="en-US" altLang="ja-JP" sz="2800" dirty="0">
                <a:latin typeface="UD デジタル 教科書体 NK-R" panose="02020400000000000000" pitchFamily="18" charset="-128"/>
                <a:ea typeface="UD デジタル 教科書体 NK-R" panose="02020400000000000000" pitchFamily="18" charset="-128"/>
              </a:rPr>
              <a:t>2</a:t>
            </a:r>
            <a:r>
              <a:rPr kumimoji="1" lang="ja-JP" altLang="en-US" sz="2800" dirty="0">
                <a:latin typeface="UD デジタル 教科書体 NK-R" panose="02020400000000000000" pitchFamily="18" charset="-128"/>
                <a:ea typeface="UD デジタル 教科書体 NK-R" panose="02020400000000000000" pitchFamily="18" charset="-128"/>
              </a:rPr>
              <a:t>回　グレ釣り大会</a:t>
            </a:r>
            <a:r>
              <a:rPr kumimoji="1" lang="en-US" altLang="ja-JP" sz="2800" dirty="0">
                <a:latin typeface="UD デジタル 教科書体 NK-R" panose="02020400000000000000" pitchFamily="18" charset="-128"/>
                <a:ea typeface="UD デジタル 教科書体 NK-R" panose="02020400000000000000" pitchFamily="18" charset="-128"/>
              </a:rPr>
              <a:t>in</a:t>
            </a:r>
            <a:r>
              <a:rPr kumimoji="1" lang="ja-JP" altLang="en-US" sz="2800" dirty="0">
                <a:latin typeface="UD デジタル 教科書体 NK-R" panose="02020400000000000000" pitchFamily="18" charset="-128"/>
                <a:ea typeface="UD デジタル 教科書体 NK-R" panose="02020400000000000000" pitchFamily="18" charset="-128"/>
              </a:rPr>
              <a:t>室戸　開催要項　</a:t>
            </a:r>
          </a:p>
        </p:txBody>
      </p:sp>
      <p:sp>
        <p:nvSpPr>
          <p:cNvPr id="3" name="コンテンツ プレースホルダー 2"/>
          <p:cNvSpPr>
            <a:spLocks noGrp="1"/>
          </p:cNvSpPr>
          <p:nvPr>
            <p:ph idx="1"/>
          </p:nvPr>
        </p:nvSpPr>
        <p:spPr>
          <a:xfrm>
            <a:off x="471487" y="3447083"/>
            <a:ext cx="6055922" cy="5551566"/>
          </a:xfrm>
        </p:spPr>
        <p:txBody>
          <a:bodyPr>
            <a:normAutofit/>
          </a:bodyPr>
          <a:lstStyle/>
          <a:p>
            <a:pPr marL="0" indent="0">
              <a:buNone/>
            </a:pPr>
            <a:r>
              <a:rPr lang="en-US" altLang="ja-JP" sz="1400" b="1" dirty="0">
                <a:latin typeface="UD デジタル 教科書体 NK-R" panose="02020400000000000000" pitchFamily="18" charset="-128"/>
                <a:ea typeface="UD デジタル 教科書体 NK-R" panose="02020400000000000000" pitchFamily="18" charset="-128"/>
              </a:rPr>
              <a:t>【</a:t>
            </a:r>
            <a:r>
              <a:rPr kumimoji="1" lang="ja-JP" altLang="en-US" sz="1400" b="1" dirty="0">
                <a:latin typeface="UD デジタル 教科書体 NK-R" panose="02020400000000000000" pitchFamily="18" charset="-128"/>
                <a:ea typeface="UD デジタル 教科書体 NK-R" panose="02020400000000000000" pitchFamily="18" charset="-128"/>
              </a:rPr>
              <a:t>大会詳細</a:t>
            </a:r>
            <a:r>
              <a:rPr kumimoji="1" lang="en-US" altLang="ja-JP" sz="1400" b="1" dirty="0">
                <a:latin typeface="UD デジタル 教科書体 NK-R" panose="02020400000000000000" pitchFamily="18" charset="-128"/>
                <a:ea typeface="UD デジタル 教科書体 NK-R" panose="02020400000000000000" pitchFamily="18" charset="-128"/>
              </a:rPr>
              <a:t>】</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当日日程</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200" dirty="0">
                <a:latin typeface="UD デジタル 教科書体 NK-R" panose="02020400000000000000" pitchFamily="18" charset="-128"/>
                <a:ea typeface="UD デジタル 教科書体 NK-R" panose="02020400000000000000" pitchFamily="18" charset="-128"/>
              </a:rPr>
              <a:t>1.</a:t>
            </a:r>
            <a:r>
              <a:rPr kumimoji="1" lang="ja-JP" altLang="en-US" sz="1200" dirty="0">
                <a:latin typeface="UD デジタル 教科書体 NK-R" panose="02020400000000000000" pitchFamily="18" charset="-128"/>
                <a:ea typeface="UD デジタル 教科書体 NK-R" panose="02020400000000000000" pitchFamily="18" charset="-128"/>
              </a:rPr>
              <a:t>釣り開始</a:t>
            </a: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午前</a:t>
            </a:r>
            <a:r>
              <a:rPr lang="ja-JP" altLang="en-US" sz="1200" dirty="0">
                <a:latin typeface="UD デジタル 教科書体 NK-R" panose="02020400000000000000" pitchFamily="18" charset="-128"/>
                <a:ea typeface="UD デジタル 教科書体 NK-R" panose="02020400000000000000" pitchFamily="18" charset="-128"/>
              </a:rPr>
              <a:t>５</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00</a:t>
            </a:r>
            <a:r>
              <a:rPr kumimoji="1" lang="ja-JP" altLang="en-US" sz="1200" dirty="0">
                <a:latin typeface="UD デジタル 教科書体 NK-R" panose="02020400000000000000" pitchFamily="18" charset="-128"/>
                <a:ea typeface="UD デジタル 教科書体 NK-R" panose="02020400000000000000" pitchFamily="18" charset="-128"/>
              </a:rPr>
              <a:t>　　　　２</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計量：午後２：</a:t>
            </a:r>
            <a:r>
              <a:rPr lang="en-US" altLang="ja-JP" sz="1200" dirty="0">
                <a:latin typeface="UD デジタル 教科書体 NK-R" panose="02020400000000000000" pitchFamily="18" charset="-128"/>
                <a:ea typeface="UD デジタル 教科書体 NK-R" panose="02020400000000000000" pitchFamily="18" charset="-128"/>
              </a:rPr>
              <a:t>00</a:t>
            </a:r>
            <a:r>
              <a:rPr lang="ja-JP" altLang="en-US" sz="1200" dirty="0">
                <a:latin typeface="UD デジタル 教科書体 NK-R" panose="02020400000000000000" pitchFamily="18" charset="-128"/>
                <a:ea typeface="UD デジタル 教科書体 NK-R" panose="02020400000000000000" pitchFamily="18" charset="-128"/>
              </a:rPr>
              <a:t>～午後３：</a:t>
            </a:r>
            <a:r>
              <a:rPr lang="en-US" altLang="ja-JP" sz="1200" dirty="0">
                <a:latin typeface="UD デジタル 教科書体 NK-R" panose="02020400000000000000" pitchFamily="18" charset="-128"/>
                <a:ea typeface="UD デジタル 教科書体 NK-R" panose="02020400000000000000" pitchFamily="18" charset="-128"/>
              </a:rPr>
              <a:t>00</a:t>
            </a:r>
            <a:r>
              <a:rPr lang="ja-JP" altLang="en-US" sz="1200" dirty="0">
                <a:latin typeface="UD デジタル 教科書体 NK-R" panose="02020400000000000000" pitchFamily="18" charset="-128"/>
                <a:ea typeface="UD デジタル 教科書体 NK-R" panose="02020400000000000000" pitchFamily="18" charset="-128"/>
              </a:rPr>
              <a:t>　　</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３．閉会式・表彰式：午後３：</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０～</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b="1" dirty="0">
                <a:latin typeface="UD デジタル 教科書体 NK-R" panose="02020400000000000000" pitchFamily="18" charset="-128"/>
                <a:ea typeface="UD デジタル 教科書体 NK-R" panose="02020400000000000000" pitchFamily="18" charset="-128"/>
              </a:rPr>
              <a:t>競技方法</a:t>
            </a:r>
            <a:r>
              <a:rPr lang="ja-JP" altLang="en-US" sz="1200" dirty="0">
                <a:latin typeface="UD デジタル 教科書体 NK-R" panose="02020400000000000000" pitchFamily="18" charset="-128"/>
                <a:ea typeface="UD デジタル 教科書体 NK-R" panose="02020400000000000000" pitchFamily="18" charset="-128"/>
              </a:rPr>
              <a:t>：２５</a:t>
            </a:r>
            <a:r>
              <a:rPr lang="en-US" altLang="ja-JP" sz="1200" dirty="0">
                <a:latin typeface="UD デジタル 教科書体 NK-R" panose="02020400000000000000" pitchFamily="18" charset="-128"/>
                <a:ea typeface="UD デジタル 教科書体 NK-R" panose="02020400000000000000" pitchFamily="18" charset="-128"/>
              </a:rPr>
              <a:t>cm</a:t>
            </a:r>
            <a:r>
              <a:rPr lang="ja-JP" altLang="en-US" sz="1200" dirty="0">
                <a:latin typeface="UD デジタル 教科書体 NK-R" panose="02020400000000000000" pitchFamily="18" charset="-128"/>
                <a:ea typeface="UD デジタル 教科書体 NK-R" panose="02020400000000000000" pitchFamily="18" charset="-128"/>
              </a:rPr>
              <a:t>以上のグレの一匹長寸　　</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同寸の場合は重量にて決定</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b="1" dirty="0">
                <a:latin typeface="UD デジタル 教科書体 NK-R" panose="02020400000000000000" pitchFamily="18" charset="-128"/>
                <a:ea typeface="UD デジタル 教科書体 NK-R" panose="02020400000000000000" pitchFamily="18" charset="-128"/>
              </a:rPr>
              <a:t>表彰　　　　</a:t>
            </a:r>
            <a:r>
              <a:rPr lang="ja-JP" altLang="en-US" sz="1200" dirty="0">
                <a:latin typeface="UD デジタル 教科書体 NK-R" panose="02020400000000000000" pitchFamily="18" charset="-128"/>
                <a:ea typeface="UD デジタル 教科書体 NK-R" panose="02020400000000000000" pitchFamily="18" charset="-128"/>
              </a:rPr>
              <a:t>：入賞は</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位～３位予定、ブービー賞など（その他あり）</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b="1" dirty="0">
                <a:latin typeface="UD デジタル 教科書体 NK-R" panose="02020400000000000000" pitchFamily="18" charset="-128"/>
                <a:ea typeface="UD デジタル 教科書体 NK-R" panose="02020400000000000000" pitchFamily="18" charset="-128"/>
              </a:rPr>
              <a:t>参加費　　</a:t>
            </a:r>
            <a:r>
              <a:rPr lang="ja-JP" altLang="en-US" sz="1200" dirty="0">
                <a:latin typeface="UD デジタル 教科書体 NK-R" panose="02020400000000000000" pitchFamily="18" charset="-128"/>
                <a:ea typeface="UD デジタル 教科書体 NK-R" panose="02020400000000000000" pitchFamily="18" charset="-128"/>
              </a:rPr>
              <a:t>：３</a:t>
            </a:r>
            <a:r>
              <a:rPr lang="en-US" altLang="ja-JP" sz="1200" dirty="0">
                <a:latin typeface="UD デジタル 教科書体 NK-R" panose="02020400000000000000" pitchFamily="18" charset="-128"/>
                <a:ea typeface="UD デジタル 教科書体 NK-R" panose="02020400000000000000" pitchFamily="18" charset="-128"/>
              </a:rPr>
              <a:t>,000</a:t>
            </a:r>
            <a:r>
              <a:rPr lang="ja-JP" altLang="en-US" sz="1200" dirty="0">
                <a:latin typeface="UD デジタル 教科書体 NK-R" panose="02020400000000000000" pitchFamily="18" charset="-128"/>
                <a:ea typeface="UD デジタル 教科書体 NK-R" panose="02020400000000000000" pitchFamily="18" charset="-128"/>
              </a:rPr>
              <a:t>円（傷害保険料込み）　</a:t>
            </a:r>
            <a:endParaRPr lang="en-US" altLang="ja-JP" sz="1200" u="sng"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ライフジャケットは着用必須です。　</a:t>
            </a:r>
            <a:r>
              <a:rPr lang="ja-JP" altLang="en-US" sz="1400" dirty="0">
                <a:latin typeface="UD デジタル 教科書体 NK-R" panose="02020400000000000000" pitchFamily="18" charset="-128"/>
                <a:ea typeface="UD デジタル 教科書体 NK-R" panose="02020400000000000000" pitchFamily="18" charset="-128"/>
              </a:rPr>
              <a:t>　　</a:t>
            </a:r>
            <a:endParaRPr lang="en-US" altLang="ja-JP" sz="1400"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注意事項</a:t>
            </a:r>
            <a:r>
              <a:rPr lang="en-US" altLang="ja-JP" sz="1400" b="1" dirty="0">
                <a:latin typeface="UD デジタル 教科書体 NK-R" panose="02020400000000000000" pitchFamily="18" charset="-128"/>
                <a:ea typeface="UD デジタル 教科書体 NK-R" panose="02020400000000000000" pitchFamily="18" charset="-128"/>
              </a:rPr>
              <a:t>】</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・主催者に故意または重大な過失があった場合を除き、イベント中の事故、傷害、盗難等、安全</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管理については自己責任であることを十分に確認して参加願います。</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釣具、釣り餌などは自身で用意したものを使用してください。</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また、</a:t>
            </a:r>
            <a:r>
              <a:rPr lang="ja-JP" altLang="ja-JP" sz="1200" dirty="0">
                <a:latin typeface="UD デジタル 教科書体 NK-R" panose="02020400000000000000" pitchFamily="18" charset="-128"/>
                <a:ea typeface="UD デジタル 教科書体 NK-R" panose="02020400000000000000" pitchFamily="18" charset="-128"/>
              </a:rPr>
              <a:t>ごみは各自お持ち帰りください。</a:t>
            </a: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競技中は、スタッフの指示に従ってください。安全管理等の観点から、指示に従っていただけ</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ない場合は、失格となることがあるのでご了承ください。</a:t>
            </a: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このイベントは、傷害保険に加入していますが、保険の範囲を超えた傷病及び他人への損害</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賠償は、ご本人の負担で対応をお願いします。</a:t>
            </a: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この大会における事故・盗難等については、主催者は責任を負えませんのでご了承ください。</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特に車の施錠、釣具の管理等ご注意ください。</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主催者や報道機関が取材のため、写真を撮って記事や広報活動等に使用することがありま</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すが、ご了承ください。</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・ご提供頂いた個人情報は当イベントの運営目的にのみ使用します。</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endParaRPr kumimoji="1" lang="en-US" altLang="ja-JP" dirty="0"/>
          </a:p>
        </p:txBody>
      </p:sp>
      <p:sp>
        <p:nvSpPr>
          <p:cNvPr id="4" name="タイトル 1"/>
          <p:cNvSpPr txBox="1">
            <a:spLocks/>
          </p:cNvSpPr>
          <p:nvPr/>
        </p:nvSpPr>
        <p:spPr>
          <a:xfrm>
            <a:off x="471487" y="1266143"/>
            <a:ext cx="5915026" cy="218093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400" dirty="0">
                <a:latin typeface="UD デジタル 教科書体 NK-R" panose="02020400000000000000" pitchFamily="18" charset="-128"/>
                <a:ea typeface="UD デジタル 教科書体 NK-R" panose="02020400000000000000" pitchFamily="18" charset="-128"/>
              </a:rPr>
              <a:t>開催日：１</a:t>
            </a:r>
            <a:r>
              <a:rPr lang="en-US" altLang="ja-JP" sz="1400" dirty="0">
                <a:latin typeface="UD デジタル 教科書体 NK-R" panose="02020400000000000000" pitchFamily="18" charset="-128"/>
                <a:ea typeface="UD デジタル 教科書体 NK-R" panose="02020400000000000000" pitchFamily="18" charset="-128"/>
              </a:rPr>
              <a:t>2</a:t>
            </a:r>
            <a:r>
              <a:rPr lang="ja-JP" altLang="en-US" sz="1400" dirty="0">
                <a:latin typeface="UD デジタル 教科書体 NK-R" panose="02020400000000000000" pitchFamily="18" charset="-128"/>
                <a:ea typeface="UD デジタル 教科書体 NK-R" panose="02020400000000000000" pitchFamily="18" charset="-128"/>
              </a:rPr>
              <a:t>月</a:t>
            </a:r>
            <a:r>
              <a:rPr lang="en-US" altLang="ja-JP" sz="1400" dirty="0">
                <a:latin typeface="UD デジタル 教科書体 NK-R" panose="02020400000000000000" pitchFamily="18" charset="-128"/>
                <a:ea typeface="UD デジタル 教科書体 NK-R" panose="02020400000000000000" pitchFamily="18" charset="-128"/>
              </a:rPr>
              <a:t>1</a:t>
            </a:r>
            <a:r>
              <a:rPr lang="ja-JP" altLang="en-US" sz="1400" dirty="0">
                <a:latin typeface="UD デジタル 教科書体 NK-R" panose="02020400000000000000" pitchFamily="18" charset="-128"/>
                <a:ea typeface="UD デジタル 教科書体 NK-R" panose="02020400000000000000" pitchFamily="18" charset="-128"/>
              </a:rPr>
              <a:t>日（日）</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予備日：</a:t>
            </a:r>
            <a:r>
              <a:rPr lang="en-US" altLang="ja-JP" sz="1400" dirty="0">
                <a:latin typeface="UD デジタル 教科書体 NK-R" panose="02020400000000000000" pitchFamily="18" charset="-128"/>
                <a:ea typeface="UD デジタル 教科書体 NK-R" panose="02020400000000000000" pitchFamily="18" charset="-128"/>
              </a:rPr>
              <a:t>12</a:t>
            </a:r>
            <a:r>
              <a:rPr lang="ja-JP" altLang="en-US" sz="1400" dirty="0">
                <a:latin typeface="UD デジタル 教科書体 NK-R" panose="02020400000000000000" pitchFamily="18" charset="-128"/>
                <a:ea typeface="UD デジタル 教科書体 NK-R" panose="02020400000000000000" pitchFamily="18" charset="-128"/>
              </a:rPr>
              <a:t>月</a:t>
            </a:r>
            <a:r>
              <a:rPr lang="en-US" altLang="ja-JP" sz="1400" dirty="0">
                <a:latin typeface="UD デジタル 教科書体 NK-R" panose="02020400000000000000" pitchFamily="18" charset="-128"/>
                <a:ea typeface="UD デジタル 教科書体 NK-R" panose="02020400000000000000" pitchFamily="18" charset="-128"/>
              </a:rPr>
              <a:t>8</a:t>
            </a:r>
            <a:r>
              <a:rPr lang="ja-JP" altLang="en-US" sz="1400">
                <a:latin typeface="UD デジタル 教科書体 NK-R" panose="02020400000000000000" pitchFamily="18" charset="-128"/>
                <a:ea typeface="UD デジタル 教科書体 NK-R" panose="02020400000000000000" pitchFamily="18" charset="-128"/>
              </a:rPr>
              <a:t>日（日）</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開催場所（釣り場）：室戸市内　羽根町～佐喜浜町</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地磯・漁港・離岸堤（渡船）</a:t>
            </a:r>
            <a:r>
              <a:rPr lang="en-US" altLang="ja-JP" sz="1400" dirty="0">
                <a:latin typeface="UD デジタル 教科書体 NK-R" panose="02020400000000000000" pitchFamily="18" charset="-128"/>
                <a:ea typeface="UD デジタル 教科書体 NK-R" panose="02020400000000000000" pitchFamily="18" charset="-128"/>
              </a:rPr>
              <a:t>OK</a:t>
            </a:r>
            <a:r>
              <a:rPr lang="ja-JP" altLang="en-US" sz="1400" dirty="0">
                <a:latin typeface="UD デジタル 教科書体 NK-R" panose="02020400000000000000" pitchFamily="18" charset="-128"/>
                <a:ea typeface="UD デジタル 教科書体 NK-R" panose="02020400000000000000" pitchFamily="18" charset="-128"/>
              </a:rPr>
              <a:t>です</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船釣りは禁止です</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参加費：室戸市観光協会にて支払または銀行振込にてお願いいたします。</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振込先　　四国銀行室戸支店　普通　</a:t>
            </a:r>
            <a:r>
              <a:rPr lang="en-US" altLang="ja-JP" sz="1400" dirty="0">
                <a:latin typeface="UD デジタル 教科書体 NK-R" panose="02020400000000000000" pitchFamily="18" charset="-128"/>
                <a:ea typeface="UD デジタル 教科書体 NK-R" panose="02020400000000000000" pitchFamily="18" charset="-128"/>
              </a:rPr>
              <a:t>234214</a:t>
            </a:r>
          </a:p>
          <a:p>
            <a:r>
              <a:rPr lang="ja-JP" altLang="en-US" sz="1400" dirty="0">
                <a:latin typeface="UD デジタル 教科書体 NK-R" panose="02020400000000000000" pitchFamily="18" charset="-128"/>
                <a:ea typeface="UD デジタル 教科書体 NK-R" panose="02020400000000000000" pitchFamily="18" charset="-128"/>
              </a:rPr>
              <a:t>　　　　　　　　　　　　　　　名義：一般社団法人室戸市観光協会</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計量・表彰場所：海の駅とろむ駐車場</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89992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86265" y="604297"/>
            <a:ext cx="5838092" cy="523220"/>
          </a:xfrm>
          <a:prstGeom prst="rect">
            <a:avLst/>
          </a:prstGeom>
        </p:spPr>
        <p:txBody>
          <a:bodyPr wrap="square">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第</a:t>
            </a:r>
            <a:r>
              <a:rPr kumimoji="1" lang="en-US" altLang="ja-JP" sz="2800" dirty="0">
                <a:latin typeface="UD デジタル 教科書体 NK-R" panose="02020400000000000000" pitchFamily="18" charset="-128"/>
                <a:ea typeface="UD デジタル 教科書体 NK-R" panose="02020400000000000000" pitchFamily="18" charset="-128"/>
              </a:rPr>
              <a:t>2</a:t>
            </a:r>
            <a:r>
              <a:rPr kumimoji="1" lang="ja-JP" altLang="en-US" sz="2800" dirty="0">
                <a:latin typeface="UD デジタル 教科書体 NK-R" panose="02020400000000000000" pitchFamily="18" charset="-128"/>
                <a:ea typeface="UD デジタル 教科書体 NK-R" panose="02020400000000000000" pitchFamily="18" charset="-128"/>
              </a:rPr>
              <a:t>回　グレ釣り大会</a:t>
            </a:r>
            <a:r>
              <a:rPr kumimoji="1" lang="en-US" altLang="ja-JP" sz="2800" dirty="0">
                <a:latin typeface="UD デジタル 教科書体 NK-R" panose="02020400000000000000" pitchFamily="18" charset="-128"/>
                <a:ea typeface="UD デジタル 教科書体 NK-R" panose="02020400000000000000" pitchFamily="18" charset="-128"/>
              </a:rPr>
              <a:t>in</a:t>
            </a:r>
            <a:r>
              <a:rPr kumimoji="1" lang="ja-JP" altLang="en-US" sz="2800" dirty="0">
                <a:latin typeface="UD デジタル 教科書体 NK-R" panose="02020400000000000000" pitchFamily="18" charset="-128"/>
                <a:ea typeface="UD デジタル 教科書体 NK-R" panose="02020400000000000000" pitchFamily="18" charset="-128"/>
              </a:rPr>
              <a:t>室戸　申込書</a:t>
            </a:r>
            <a:endParaRPr lang="ja-JP" altLang="en-US" sz="2800" dirty="0"/>
          </a:p>
        </p:txBody>
      </p:sp>
      <p:sp>
        <p:nvSpPr>
          <p:cNvPr id="3" name="テキスト ボックス 2"/>
          <p:cNvSpPr txBox="1"/>
          <p:nvPr/>
        </p:nvSpPr>
        <p:spPr>
          <a:xfrm>
            <a:off x="541826" y="1288088"/>
            <a:ext cx="3328155" cy="338554"/>
          </a:xfrm>
          <a:prstGeom prst="rect">
            <a:avLst/>
          </a:prstGeom>
          <a:noFill/>
        </p:spPr>
        <p:txBody>
          <a:bodyPr wrap="non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注意事項を承諾のうえ申し込みます。</a:t>
            </a:r>
          </a:p>
        </p:txBody>
      </p:sp>
      <p:graphicFrame>
        <p:nvGraphicFramePr>
          <p:cNvPr id="4" name="表 3"/>
          <p:cNvGraphicFramePr>
            <a:graphicFrameLocks noGrp="1"/>
          </p:cNvGraphicFramePr>
          <p:nvPr>
            <p:extLst>
              <p:ext uri="{D42A27DB-BD31-4B8C-83A1-F6EECF244321}">
                <p14:modId xmlns:p14="http://schemas.microsoft.com/office/powerpoint/2010/main" val="1378743464"/>
              </p:ext>
            </p:extLst>
          </p:nvPr>
        </p:nvGraphicFramePr>
        <p:xfrm>
          <a:off x="541826" y="2533959"/>
          <a:ext cx="5683126" cy="2407662"/>
        </p:xfrm>
        <a:graphic>
          <a:graphicData uri="http://schemas.openxmlformats.org/drawingml/2006/table">
            <a:tbl>
              <a:tblPr firstRow="1" bandRow="1">
                <a:tableStyleId>{5C22544A-7EE6-4342-B048-85BDC9FD1C3A}</a:tableStyleId>
              </a:tblPr>
              <a:tblGrid>
                <a:gridCol w="777130">
                  <a:extLst>
                    <a:ext uri="{9D8B030D-6E8A-4147-A177-3AD203B41FA5}">
                      <a16:colId xmlns:a16="http://schemas.microsoft.com/office/drawing/2014/main" val="1042058363"/>
                    </a:ext>
                  </a:extLst>
                </a:gridCol>
                <a:gridCol w="1547450">
                  <a:extLst>
                    <a:ext uri="{9D8B030D-6E8A-4147-A177-3AD203B41FA5}">
                      <a16:colId xmlns:a16="http://schemas.microsoft.com/office/drawing/2014/main" val="3072144049"/>
                    </a:ext>
                  </a:extLst>
                </a:gridCol>
                <a:gridCol w="323557">
                  <a:extLst>
                    <a:ext uri="{9D8B030D-6E8A-4147-A177-3AD203B41FA5}">
                      <a16:colId xmlns:a16="http://schemas.microsoft.com/office/drawing/2014/main" val="2730287351"/>
                    </a:ext>
                  </a:extLst>
                </a:gridCol>
                <a:gridCol w="759656">
                  <a:extLst>
                    <a:ext uri="{9D8B030D-6E8A-4147-A177-3AD203B41FA5}">
                      <a16:colId xmlns:a16="http://schemas.microsoft.com/office/drawing/2014/main" val="1172414247"/>
                    </a:ext>
                  </a:extLst>
                </a:gridCol>
                <a:gridCol w="1463458">
                  <a:extLst>
                    <a:ext uri="{9D8B030D-6E8A-4147-A177-3AD203B41FA5}">
                      <a16:colId xmlns:a16="http://schemas.microsoft.com/office/drawing/2014/main" val="4235545386"/>
                    </a:ext>
                  </a:extLst>
                </a:gridCol>
                <a:gridCol w="811875">
                  <a:extLst>
                    <a:ext uri="{9D8B030D-6E8A-4147-A177-3AD203B41FA5}">
                      <a16:colId xmlns:a16="http://schemas.microsoft.com/office/drawing/2014/main" val="682663475"/>
                    </a:ext>
                  </a:extLst>
                </a:gridCol>
              </a:tblGrid>
              <a:tr h="449451">
                <a:tc>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フリガナ</a:t>
                      </a:r>
                      <a:endPar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　　　　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ライフジャケット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要・不要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819150"/>
                  </a:ext>
                </a:extLst>
              </a:tr>
              <a:tr h="449451">
                <a:tc>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フリガナ</a:t>
                      </a:r>
                      <a:endPar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　　　　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ライフジャケット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要・不要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7161597"/>
                  </a:ext>
                </a:extLst>
              </a:tr>
              <a:tr h="449451">
                <a:tc>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フリガナ</a:t>
                      </a:r>
                      <a:endPar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　　　　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ライフジャケット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要・不要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968063"/>
                  </a:ext>
                </a:extLst>
              </a:tr>
              <a:tr h="449451">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742118856"/>
                  </a:ext>
                </a:extLst>
              </a:tr>
              <a:tr h="449451">
                <a:tc>
                  <a:txBody>
                    <a:bodyPr/>
                    <a:lstStyle/>
                    <a:p>
                      <a:pPr algn="ct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687119197"/>
                  </a:ext>
                </a:extLst>
              </a:tr>
            </a:tbl>
          </a:graphicData>
        </a:graphic>
      </p:graphicFrame>
      <p:sp>
        <p:nvSpPr>
          <p:cNvPr id="5" name="テキスト ボックス 4"/>
          <p:cNvSpPr txBox="1"/>
          <p:nvPr/>
        </p:nvSpPr>
        <p:spPr>
          <a:xfrm>
            <a:off x="335039" y="5137011"/>
            <a:ext cx="4070345" cy="338554"/>
          </a:xfrm>
          <a:prstGeom prst="rect">
            <a:avLst/>
          </a:prstGeom>
          <a:noFill/>
        </p:spPr>
        <p:txBody>
          <a:bodyPr wrap="none" rtlCol="0">
            <a:spAutoFit/>
          </a:bodyPr>
          <a:lstStyle/>
          <a:p>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小学生の方は年齢を○で囲んでください</a:t>
            </a:r>
            <a:r>
              <a:rPr kumimoji="1" lang="ja-JP" altLang="en-US" sz="1600" dirty="0"/>
              <a:t>。</a:t>
            </a:r>
          </a:p>
        </p:txBody>
      </p:sp>
      <p:sp>
        <p:nvSpPr>
          <p:cNvPr id="6" name="テキスト ボックス 5"/>
          <p:cNvSpPr txBox="1"/>
          <p:nvPr/>
        </p:nvSpPr>
        <p:spPr>
          <a:xfrm>
            <a:off x="3038622" y="1974983"/>
            <a:ext cx="2880157" cy="338554"/>
          </a:xfrm>
          <a:prstGeom prst="rect">
            <a:avLst/>
          </a:prstGeom>
          <a:noFill/>
        </p:spPr>
        <p:txBody>
          <a:bodyPr wrap="squar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申込日：令和　</a:t>
            </a:r>
            <a:r>
              <a:rPr kumimoji="1" lang="en-US" altLang="ja-JP" sz="1600" dirty="0">
                <a:latin typeface="UD デジタル 教科書体 NK-R" panose="02020400000000000000" pitchFamily="18" charset="-128"/>
                <a:ea typeface="UD デジタル 教科書体 NK-R" panose="02020400000000000000" pitchFamily="18" charset="-128"/>
              </a:rPr>
              <a:t>6</a:t>
            </a:r>
            <a:r>
              <a:rPr kumimoji="1" lang="ja-JP" altLang="en-US" sz="1600" dirty="0">
                <a:latin typeface="UD デジタル 教科書体 NK-R" panose="02020400000000000000" pitchFamily="18" charset="-128"/>
                <a:ea typeface="UD デジタル 教科書体 NK-R" panose="02020400000000000000" pitchFamily="18" charset="-128"/>
              </a:rPr>
              <a:t> 年　　　月　　　日</a:t>
            </a:r>
          </a:p>
        </p:txBody>
      </p:sp>
      <p:sp>
        <p:nvSpPr>
          <p:cNvPr id="7" name="テキスト ボックス 6"/>
          <p:cNvSpPr txBox="1"/>
          <p:nvPr/>
        </p:nvSpPr>
        <p:spPr>
          <a:xfrm>
            <a:off x="2205903" y="7992818"/>
            <a:ext cx="4342856" cy="1200329"/>
          </a:xfrm>
          <a:prstGeom prst="rect">
            <a:avLst/>
          </a:prstGeom>
          <a:noFill/>
        </p:spPr>
        <p:txBody>
          <a:bodyPr wrap="none" rtlCol="0">
            <a:spAutoFit/>
          </a:bodyPr>
          <a:lstStyle/>
          <a:p>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問合せ・申込先</a:t>
            </a:r>
            <a:r>
              <a:rPr kumimoji="1" lang="en-US" altLang="ja-JP" dirty="0">
                <a:latin typeface="UD デジタル 教科書体 NK-R" panose="02020400000000000000" pitchFamily="18" charset="-128"/>
                <a:ea typeface="UD デジタル 教科書体 NK-R" panose="02020400000000000000" pitchFamily="18" charset="-128"/>
              </a:rPr>
              <a:t>】</a:t>
            </a:r>
          </a:p>
          <a:p>
            <a:r>
              <a:rPr kumimoji="1" lang="ja-JP" altLang="en-US" dirty="0">
                <a:latin typeface="UD デジタル 教科書体 NK-R" panose="02020400000000000000" pitchFamily="18" charset="-128"/>
                <a:ea typeface="UD デジタル 教科書体 NK-R" panose="02020400000000000000" pitchFamily="18" charset="-128"/>
              </a:rPr>
              <a:t>一般社団法人　室戸市観光協会</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781-7101</a:t>
            </a:r>
            <a:r>
              <a:rPr kumimoji="1" lang="ja-JP" altLang="en-US" dirty="0">
                <a:latin typeface="UD デジタル 教科書体 NK-R" panose="02020400000000000000" pitchFamily="18" charset="-128"/>
                <a:ea typeface="UD デジタル 教科書体 NK-R" panose="02020400000000000000" pitchFamily="18" charset="-128"/>
              </a:rPr>
              <a:t>　室戸市室戸岬町</a:t>
            </a:r>
            <a:r>
              <a:rPr kumimoji="1" lang="en-US" altLang="ja-JP" dirty="0">
                <a:latin typeface="UD デジタル 教科書体 NK-R" panose="02020400000000000000" pitchFamily="18" charset="-128"/>
                <a:ea typeface="UD デジタル 教科書体 NK-R" panose="02020400000000000000" pitchFamily="18" charset="-128"/>
              </a:rPr>
              <a:t>6939-40</a:t>
            </a:r>
          </a:p>
          <a:p>
            <a:r>
              <a:rPr kumimoji="1" lang="en-US" altLang="ja-JP" dirty="0">
                <a:latin typeface="UD デジタル 教科書体 NK-R" panose="02020400000000000000" pitchFamily="18" charset="-128"/>
                <a:ea typeface="UD デジタル 教科書体 NK-R" panose="02020400000000000000" pitchFamily="18" charset="-128"/>
              </a:rPr>
              <a:t>TEL</a:t>
            </a:r>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FAX</a:t>
            </a:r>
            <a:r>
              <a:rPr kumimoji="1" lang="ja-JP" altLang="en-US" dirty="0">
                <a:latin typeface="UD デジタル 教科書体 NK-R" panose="02020400000000000000" pitchFamily="18" charset="-128"/>
                <a:ea typeface="UD デジタル 教科書体 NK-R" panose="02020400000000000000" pitchFamily="18" charset="-128"/>
              </a:rPr>
              <a:t>　</a:t>
            </a:r>
            <a:r>
              <a:rPr kumimoji="1" lang="en-US" altLang="ja-JP" dirty="0">
                <a:latin typeface="UD デジタル 教科書体 NK-R" panose="02020400000000000000" pitchFamily="18" charset="-128"/>
                <a:ea typeface="UD デジタル 教科書体 NK-R" panose="02020400000000000000" pitchFamily="18" charset="-128"/>
              </a:rPr>
              <a:t>0887-22-0574</a:t>
            </a:r>
            <a:r>
              <a:rPr kumimoji="1" lang="ja-JP" altLang="en-US" dirty="0">
                <a:latin typeface="UD デジタル 教科書体 NK-R" panose="02020400000000000000" pitchFamily="18" charset="-128"/>
                <a:ea typeface="UD デジタル 教科書体 NK-R" panose="02020400000000000000" pitchFamily="18" charset="-128"/>
              </a:rPr>
              <a:t>　</a:t>
            </a:r>
          </a:p>
        </p:txBody>
      </p:sp>
      <p:sp>
        <p:nvSpPr>
          <p:cNvPr id="8" name="テキスト ボックス 7"/>
          <p:cNvSpPr txBox="1"/>
          <p:nvPr/>
        </p:nvSpPr>
        <p:spPr>
          <a:xfrm>
            <a:off x="3038622" y="7106350"/>
            <a:ext cx="3186330" cy="369332"/>
          </a:xfrm>
          <a:prstGeom prst="rect">
            <a:avLst/>
          </a:prstGeom>
          <a:noFill/>
        </p:spPr>
        <p:txBody>
          <a:bodyPr wrap="square" rtlCol="0">
            <a:spAutoFit/>
          </a:bodyPr>
          <a:lstStyle/>
          <a:p>
            <a:r>
              <a:rPr kumimoji="1" lang="ja-JP" altLang="en-US" u="sng" dirty="0">
                <a:latin typeface="UD デジタル 教科書体 NK-R" panose="02020400000000000000" pitchFamily="18" charset="-128"/>
                <a:ea typeface="UD デジタル 教科書体 NK-R" panose="02020400000000000000" pitchFamily="18" charset="-128"/>
              </a:rPr>
              <a:t>参加費　合計　　　　　　　　　　　　円</a:t>
            </a:r>
          </a:p>
        </p:txBody>
      </p:sp>
      <p:sp>
        <p:nvSpPr>
          <p:cNvPr id="9" name="テキスト ボックス 8"/>
          <p:cNvSpPr txBox="1"/>
          <p:nvPr/>
        </p:nvSpPr>
        <p:spPr>
          <a:xfrm>
            <a:off x="335038" y="5485352"/>
            <a:ext cx="4931158" cy="338554"/>
          </a:xfrm>
          <a:prstGeom prst="rect">
            <a:avLst/>
          </a:prstGeom>
          <a:noFill/>
        </p:spPr>
        <p:txBody>
          <a:bodyPr wrap="none" rtlCol="0">
            <a:spAutoFit/>
          </a:bodyPr>
          <a:lstStyle/>
          <a:p>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ライフジャケット（大人用・子ども用）の貸し出しします。</a:t>
            </a:r>
            <a:endParaRPr kumimoji="1" lang="ja-JP" altLang="en-US" sz="1600" dirty="0"/>
          </a:p>
        </p:txBody>
      </p:sp>
      <p:sp>
        <p:nvSpPr>
          <p:cNvPr id="10" name="テキスト ボックス 9"/>
          <p:cNvSpPr txBox="1"/>
          <p:nvPr/>
        </p:nvSpPr>
        <p:spPr>
          <a:xfrm>
            <a:off x="335038" y="5879377"/>
            <a:ext cx="4322017" cy="830997"/>
          </a:xfrm>
          <a:prstGeom prst="rect">
            <a:avLst/>
          </a:prstGeom>
          <a:noFill/>
        </p:spPr>
        <p:txBody>
          <a:bodyPr wrap="non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・参加費：３</a:t>
            </a:r>
            <a:r>
              <a:rPr kumimoji="1" lang="en-US" altLang="ja-JP" sz="1600" dirty="0">
                <a:latin typeface="UD デジタル 教科書体 NK-R" panose="02020400000000000000" pitchFamily="18" charset="-128"/>
                <a:ea typeface="UD デジタル 教科書体 NK-R" panose="02020400000000000000" pitchFamily="18" charset="-128"/>
              </a:rPr>
              <a:t>,000</a:t>
            </a:r>
            <a:r>
              <a:rPr kumimoji="1" lang="ja-JP" altLang="en-US" sz="1600">
                <a:latin typeface="UD デジタル 教科書体 NK-R" panose="02020400000000000000" pitchFamily="18" charset="-128"/>
                <a:ea typeface="UD デジタル 教科書体 NK-R" panose="02020400000000000000" pitchFamily="18" charset="-128"/>
              </a:rPr>
              <a:t>円（傷害</a:t>
            </a:r>
            <a:r>
              <a:rPr kumimoji="1" lang="ja-JP" altLang="en-US" sz="1600" dirty="0">
                <a:latin typeface="UD デジタル 教科書体 NK-R" panose="02020400000000000000" pitchFamily="18" charset="-128"/>
                <a:ea typeface="UD デジタル 教科書体 NK-R" panose="02020400000000000000" pitchFamily="18" charset="-128"/>
              </a:rPr>
              <a:t>保険料込）</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小学生以下無料（参加保護者</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名に対して２名まで）</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・ライフジャケットレンタル：１着</a:t>
            </a:r>
            <a:r>
              <a:rPr kumimoji="1" lang="en-US" altLang="ja-JP" sz="1600" dirty="0">
                <a:latin typeface="UD デジタル 教科書体 NK-R" panose="02020400000000000000" pitchFamily="18" charset="-128"/>
                <a:ea typeface="UD デジタル 教科書体 NK-R" panose="02020400000000000000" pitchFamily="18" charset="-128"/>
              </a:rPr>
              <a:t>500</a:t>
            </a:r>
            <a:r>
              <a:rPr kumimoji="1" lang="ja-JP" altLang="en-US" sz="1600" dirty="0">
                <a:latin typeface="UD デジタル 教科書体 NK-R" panose="02020400000000000000" pitchFamily="18" charset="-128"/>
                <a:ea typeface="UD デジタル 教科書体 NK-R" panose="02020400000000000000" pitchFamily="18" charset="-128"/>
              </a:rPr>
              <a:t>円</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9202210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4435</TotalTime>
  <Words>553</Words>
  <Application>Microsoft Office PowerPoint</Application>
  <PresentationFormat>A4 210 x 297 mm</PresentationFormat>
  <Paragraphs>67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UD デジタル 教科書体 NK-R</vt:lpstr>
      <vt:lpstr>游ゴシック</vt:lpstr>
      <vt:lpstr>Arial</vt:lpstr>
      <vt:lpstr>Calibri</vt:lpstr>
      <vt:lpstr>Calibri Light</vt:lpstr>
      <vt:lpstr>Office テーマ</vt:lpstr>
      <vt:lpstr>第2回　グレ釣り大会in室戸　開催要項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 健央</dc:creator>
  <cp:lastModifiedBy>観光協会1 室戸市</cp:lastModifiedBy>
  <cp:revision>506</cp:revision>
  <cp:lastPrinted>2023-12-20T06:37:29Z</cp:lastPrinted>
  <dcterms:created xsi:type="dcterms:W3CDTF">2019-10-02T04:20:06Z</dcterms:created>
  <dcterms:modified xsi:type="dcterms:W3CDTF">2024-10-18T09:40:23Z</dcterms:modified>
</cp:coreProperties>
</file>